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7" r:id="rId3"/>
  </p:sldMasterIdLst>
  <p:notesMasterIdLst>
    <p:notesMasterId r:id="rId31"/>
  </p:notesMasterIdLst>
  <p:sldIdLst>
    <p:sldId id="256" r:id="rId4"/>
    <p:sldId id="306" r:id="rId5"/>
    <p:sldId id="307" r:id="rId6"/>
    <p:sldId id="257" r:id="rId7"/>
    <p:sldId id="258" r:id="rId8"/>
    <p:sldId id="282" r:id="rId9"/>
    <p:sldId id="288" r:id="rId10"/>
    <p:sldId id="283" r:id="rId11"/>
    <p:sldId id="259" r:id="rId12"/>
    <p:sldId id="260" r:id="rId13"/>
    <p:sldId id="261" r:id="rId14"/>
    <p:sldId id="284" r:id="rId15"/>
    <p:sldId id="262" r:id="rId16"/>
    <p:sldId id="285" r:id="rId17"/>
    <p:sldId id="264" r:id="rId18"/>
    <p:sldId id="269" r:id="rId19"/>
    <p:sldId id="270" r:id="rId20"/>
    <p:sldId id="271" r:id="rId21"/>
    <p:sldId id="272" r:id="rId22"/>
    <p:sldId id="273" r:id="rId23"/>
    <p:sldId id="274" r:id="rId24"/>
    <p:sldId id="276" r:id="rId25"/>
    <p:sldId id="286" r:id="rId26"/>
    <p:sldId id="281" r:id="rId27"/>
    <p:sldId id="277" r:id="rId28"/>
    <p:sldId id="287"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B1D0B4-3708-46EE-8DBF-6FEE2BA86AF1}">
          <p14:sldIdLst>
            <p14:sldId id="256"/>
            <p14:sldId id="306"/>
          </p14:sldIdLst>
        </p14:section>
        <p14:section name="Summary Section" id="{16F09995-6310-4349-A5EE-EBF07E17EE85}">
          <p14:sldIdLst>
            <p14:sldId id="307"/>
          </p14:sldIdLst>
        </p14:section>
        <p14:section name="Introduction" id="{C9A880CB-C16C-45B9-A53B-9A7E33E7A3C6}">
          <p14:sldIdLst>
            <p14:sldId id="257"/>
            <p14:sldId id="258"/>
            <p14:sldId id="282"/>
            <p14:sldId id="288"/>
            <p14:sldId id="283"/>
          </p14:sldIdLst>
        </p14:section>
        <p14:section name="Origin of the Border Gateway Protocol" id="{9A2D64B4-E593-4E45-82F8-E314944BFD2E}">
          <p14:sldIdLst>
            <p14:sldId id="259"/>
            <p14:sldId id="260"/>
            <p14:sldId id="261"/>
            <p14:sldId id="284"/>
            <p14:sldId id="262"/>
            <p14:sldId id="285"/>
          </p14:sldIdLst>
        </p14:section>
        <p14:section name="Working" id="{66559AD3-8D7A-4B07-AFC1-882E483FCBFB}">
          <p14:sldIdLst>
            <p14:sldId id="264"/>
            <p14:sldId id="269"/>
            <p14:sldId id="270"/>
            <p14:sldId id="271"/>
            <p14:sldId id="272"/>
            <p14:sldId id="273"/>
          </p14:sldIdLst>
        </p14:section>
        <p14:section name="Advantages of BGP" id="{BA2783CE-0FC4-428A-859D-466D12593F65}">
          <p14:sldIdLst>
            <p14:sldId id="274"/>
            <p14:sldId id="276"/>
            <p14:sldId id="286"/>
          </p14:sldIdLst>
        </p14:section>
        <p14:section name="Limitations of BGP" id="{450F804C-1654-4B11-BBF0-52463AF522A6}">
          <p14:sldIdLst>
            <p14:sldId id="281"/>
            <p14:sldId id="277"/>
            <p14:sldId id="287"/>
          </p14:sldIdLst>
        </p14:section>
        <p14:section name="Thank You !" id="{B97917BD-A64B-4469-836B-0D0F442080E8}">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3FD9"/>
    <a:srgbClr val="005200"/>
    <a:srgbClr val="8B6861"/>
    <a:srgbClr val="D9EE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146E53-D6D0-402B-A1A3-23FA8F1AF482}" type="doc">
      <dgm:prSet loTypeId="urn:microsoft.com/office/officeart/2008/layout/LinedList" loCatId="list" qsTypeId="urn:microsoft.com/office/officeart/2005/8/quickstyle/simple4" qsCatId="simple" csTypeId="urn:microsoft.com/office/officeart/2005/8/colors/accent1_1" csCatId="accent1" phldr="1"/>
      <dgm:spPr/>
      <dgm:t>
        <a:bodyPr/>
        <a:lstStyle/>
        <a:p>
          <a:endParaRPr lang="en-US"/>
        </a:p>
      </dgm:t>
    </dgm:pt>
    <dgm:pt modelId="{F34FB244-9370-4056-88C2-D8BA516899E5}">
      <dgm:prSet/>
      <dgm:spPr/>
      <dgm:t>
        <a:bodyPr/>
        <a:lstStyle/>
        <a:p>
          <a:r>
            <a:rPr lang="en-US" dirty="0"/>
            <a:t>Not stable</a:t>
          </a:r>
        </a:p>
      </dgm:t>
    </dgm:pt>
    <dgm:pt modelId="{4EE6A8D5-3A9D-40AF-9802-A7E4BEBC1FC8}" type="parTrans" cxnId="{A8D015A4-131F-481C-84B7-5DC9677A20ED}">
      <dgm:prSet/>
      <dgm:spPr/>
      <dgm:t>
        <a:bodyPr/>
        <a:lstStyle/>
        <a:p>
          <a:endParaRPr lang="en-US"/>
        </a:p>
      </dgm:t>
    </dgm:pt>
    <dgm:pt modelId="{DB52DBD9-0729-4040-A4E5-08AFE0C2E02F}" type="sibTrans" cxnId="{A8D015A4-131F-481C-84B7-5DC9677A20ED}">
      <dgm:prSet/>
      <dgm:spPr/>
      <dgm:t>
        <a:bodyPr/>
        <a:lstStyle/>
        <a:p>
          <a:endParaRPr lang="en-US"/>
        </a:p>
      </dgm:t>
    </dgm:pt>
    <dgm:pt modelId="{CBC61D39-3938-47DA-9167-F55955A0FDEE}">
      <dgm:prSet/>
      <dgm:spPr/>
      <dgm:t>
        <a:bodyPr/>
        <a:lstStyle/>
        <a:p>
          <a:r>
            <a:rPr lang="en-US" dirty="0"/>
            <a:t>No digital identifiers - implicit trust between routers running BGP</a:t>
          </a:r>
        </a:p>
      </dgm:t>
    </dgm:pt>
    <dgm:pt modelId="{BB68616A-7059-4B64-BCDD-9272DD2B8D1C}" type="parTrans" cxnId="{A25297D9-F3F4-46E6-BA8A-05EDD3C59549}">
      <dgm:prSet/>
      <dgm:spPr/>
      <dgm:t>
        <a:bodyPr/>
        <a:lstStyle/>
        <a:p>
          <a:endParaRPr lang="en-US"/>
        </a:p>
      </dgm:t>
    </dgm:pt>
    <dgm:pt modelId="{60270633-7747-42C8-96DF-969C70CD86BA}" type="sibTrans" cxnId="{A25297D9-F3F4-46E6-BA8A-05EDD3C59549}">
      <dgm:prSet/>
      <dgm:spPr/>
      <dgm:t>
        <a:bodyPr/>
        <a:lstStyle/>
        <a:p>
          <a:endParaRPr lang="en-US"/>
        </a:p>
      </dgm:t>
    </dgm:pt>
    <dgm:pt modelId="{B1F0E1C4-A5C4-4587-96E3-A8CABEA3B2B9}">
      <dgm:prSet/>
      <dgm:spPr/>
      <dgm:t>
        <a:bodyPr/>
        <a:lstStyle/>
        <a:p>
          <a:r>
            <a:rPr lang="en-US" dirty="0"/>
            <a:t>If misconfigured, chaos can ensue by advertising itself as the best path to an unrelated network</a:t>
          </a:r>
        </a:p>
      </dgm:t>
    </dgm:pt>
    <dgm:pt modelId="{00E44914-B13B-42B2-B62F-9425512E7294}" type="parTrans" cxnId="{A40AE6E2-4697-4E6C-840D-C0CE6C687C84}">
      <dgm:prSet/>
      <dgm:spPr/>
      <dgm:t>
        <a:bodyPr/>
        <a:lstStyle/>
        <a:p>
          <a:endParaRPr lang="en-US"/>
        </a:p>
      </dgm:t>
    </dgm:pt>
    <dgm:pt modelId="{848CB76A-1D72-4145-AD10-5175178A588B}" type="sibTrans" cxnId="{A40AE6E2-4697-4E6C-840D-C0CE6C687C84}">
      <dgm:prSet/>
      <dgm:spPr/>
      <dgm:t>
        <a:bodyPr/>
        <a:lstStyle/>
        <a:p>
          <a:endParaRPr lang="en-US"/>
        </a:p>
      </dgm:t>
    </dgm:pt>
    <dgm:pt modelId="{BE77B398-BD1A-4ACE-BC71-F37D00EBFE91}">
      <dgm:prSet/>
      <dgm:spPr/>
      <dgm:t>
        <a:bodyPr/>
        <a:lstStyle/>
        <a:p>
          <a:r>
            <a:rPr lang="en-US" dirty="0"/>
            <a:t>Advertising each other's paths may lead to repeated advertising - possibly a loop</a:t>
          </a:r>
        </a:p>
      </dgm:t>
    </dgm:pt>
    <dgm:pt modelId="{98CBBE22-A0D4-49DE-827D-4CFBD287125F}" type="parTrans" cxnId="{BD778379-CA85-41E5-B74C-D207B7DDF68F}">
      <dgm:prSet/>
      <dgm:spPr/>
      <dgm:t>
        <a:bodyPr/>
        <a:lstStyle/>
        <a:p>
          <a:endParaRPr lang="en-US"/>
        </a:p>
      </dgm:t>
    </dgm:pt>
    <dgm:pt modelId="{C7D7DD09-681C-47A0-8FB8-24A44E5CFEF9}" type="sibTrans" cxnId="{BD778379-CA85-41E5-B74C-D207B7DDF68F}">
      <dgm:prSet/>
      <dgm:spPr/>
      <dgm:t>
        <a:bodyPr/>
        <a:lstStyle/>
        <a:p>
          <a:endParaRPr lang="en-US"/>
        </a:p>
      </dgm:t>
    </dgm:pt>
    <dgm:pt modelId="{6856BE59-0EF7-4C9C-A366-95DF32CB7CD5}">
      <dgm:prSet/>
      <dgm:spPr/>
      <dgm:t>
        <a:bodyPr/>
        <a:lstStyle/>
        <a:p>
          <a:r>
            <a:rPr lang="en-US" dirty="0"/>
            <a:t>There are very few alternatives in use. An example is GNU Zebra Routing.</a:t>
          </a:r>
        </a:p>
      </dgm:t>
    </dgm:pt>
    <dgm:pt modelId="{E821E863-1280-46A8-9884-716CA2378479}" type="parTrans" cxnId="{FDF03A62-8EE2-4E9A-BF6F-1A29308E02E0}">
      <dgm:prSet/>
      <dgm:spPr/>
      <dgm:t>
        <a:bodyPr/>
        <a:lstStyle/>
        <a:p>
          <a:endParaRPr lang="en-US"/>
        </a:p>
      </dgm:t>
    </dgm:pt>
    <dgm:pt modelId="{F42C123E-5DD3-4644-96B9-B2C8773A51AE}" type="sibTrans" cxnId="{FDF03A62-8EE2-4E9A-BF6F-1A29308E02E0}">
      <dgm:prSet/>
      <dgm:spPr/>
      <dgm:t>
        <a:bodyPr/>
        <a:lstStyle/>
        <a:p>
          <a:endParaRPr lang="en-US"/>
        </a:p>
      </dgm:t>
    </dgm:pt>
    <dgm:pt modelId="{1004CFAE-C738-45D4-A420-0ABC08344362}" type="pres">
      <dgm:prSet presAssocID="{8E146E53-D6D0-402B-A1A3-23FA8F1AF482}" presName="vert0" presStyleCnt="0">
        <dgm:presLayoutVars>
          <dgm:dir/>
          <dgm:animOne val="branch"/>
          <dgm:animLvl val="lvl"/>
        </dgm:presLayoutVars>
      </dgm:prSet>
      <dgm:spPr/>
    </dgm:pt>
    <dgm:pt modelId="{F66B7032-8A64-4441-8B1F-2D8F9B985F0F}" type="pres">
      <dgm:prSet presAssocID="{F34FB244-9370-4056-88C2-D8BA516899E5}" presName="thickLine" presStyleLbl="alignNode1" presStyleIdx="0" presStyleCnt="5"/>
      <dgm:spPr/>
    </dgm:pt>
    <dgm:pt modelId="{148B1F3D-6DC4-4AA3-A2CE-C357D5BB0BAC}" type="pres">
      <dgm:prSet presAssocID="{F34FB244-9370-4056-88C2-D8BA516899E5}" presName="horz1" presStyleCnt="0"/>
      <dgm:spPr/>
    </dgm:pt>
    <dgm:pt modelId="{C5036169-44CD-4C77-B0A7-AB1C4939E431}" type="pres">
      <dgm:prSet presAssocID="{F34FB244-9370-4056-88C2-D8BA516899E5}" presName="tx1" presStyleLbl="revTx" presStyleIdx="0" presStyleCnt="5"/>
      <dgm:spPr/>
    </dgm:pt>
    <dgm:pt modelId="{61BCB3C6-2FF4-4706-8F26-83326A0F34FF}" type="pres">
      <dgm:prSet presAssocID="{F34FB244-9370-4056-88C2-D8BA516899E5}" presName="vert1" presStyleCnt="0"/>
      <dgm:spPr/>
    </dgm:pt>
    <dgm:pt modelId="{CC6FCBCE-4DEA-4A6C-8C8D-A3CFE8BE5DE0}" type="pres">
      <dgm:prSet presAssocID="{CBC61D39-3938-47DA-9167-F55955A0FDEE}" presName="thickLine" presStyleLbl="alignNode1" presStyleIdx="1" presStyleCnt="5"/>
      <dgm:spPr/>
    </dgm:pt>
    <dgm:pt modelId="{766717AB-0DE2-42AD-A993-B35D16BCA237}" type="pres">
      <dgm:prSet presAssocID="{CBC61D39-3938-47DA-9167-F55955A0FDEE}" presName="horz1" presStyleCnt="0"/>
      <dgm:spPr/>
    </dgm:pt>
    <dgm:pt modelId="{AB86381D-13B1-476D-8A79-FC63DD52EFF9}" type="pres">
      <dgm:prSet presAssocID="{CBC61D39-3938-47DA-9167-F55955A0FDEE}" presName="tx1" presStyleLbl="revTx" presStyleIdx="1" presStyleCnt="5"/>
      <dgm:spPr/>
    </dgm:pt>
    <dgm:pt modelId="{964B0EF1-203E-4818-8D7D-936B94B5F689}" type="pres">
      <dgm:prSet presAssocID="{CBC61D39-3938-47DA-9167-F55955A0FDEE}" presName="vert1" presStyleCnt="0"/>
      <dgm:spPr/>
    </dgm:pt>
    <dgm:pt modelId="{8A16C752-FDE6-4594-BACB-A3F184F5EC51}" type="pres">
      <dgm:prSet presAssocID="{B1F0E1C4-A5C4-4587-96E3-A8CABEA3B2B9}" presName="thickLine" presStyleLbl="alignNode1" presStyleIdx="2" presStyleCnt="5"/>
      <dgm:spPr/>
    </dgm:pt>
    <dgm:pt modelId="{28BDE96B-0F0C-483B-AC5A-5A2D720CCC80}" type="pres">
      <dgm:prSet presAssocID="{B1F0E1C4-A5C4-4587-96E3-A8CABEA3B2B9}" presName="horz1" presStyleCnt="0"/>
      <dgm:spPr/>
    </dgm:pt>
    <dgm:pt modelId="{191D1189-1DD4-477D-991B-291C45FF21F1}" type="pres">
      <dgm:prSet presAssocID="{B1F0E1C4-A5C4-4587-96E3-A8CABEA3B2B9}" presName="tx1" presStyleLbl="revTx" presStyleIdx="2" presStyleCnt="5"/>
      <dgm:spPr/>
    </dgm:pt>
    <dgm:pt modelId="{18E2F1B6-9650-465F-9404-469F0F19DD9E}" type="pres">
      <dgm:prSet presAssocID="{B1F0E1C4-A5C4-4587-96E3-A8CABEA3B2B9}" presName="vert1" presStyleCnt="0"/>
      <dgm:spPr/>
    </dgm:pt>
    <dgm:pt modelId="{CA8896C6-C72B-4916-857D-4475185FBBBF}" type="pres">
      <dgm:prSet presAssocID="{BE77B398-BD1A-4ACE-BC71-F37D00EBFE91}" presName="thickLine" presStyleLbl="alignNode1" presStyleIdx="3" presStyleCnt="5"/>
      <dgm:spPr/>
    </dgm:pt>
    <dgm:pt modelId="{5D46718A-D796-414A-8EF5-643FBC2C34D9}" type="pres">
      <dgm:prSet presAssocID="{BE77B398-BD1A-4ACE-BC71-F37D00EBFE91}" presName="horz1" presStyleCnt="0"/>
      <dgm:spPr/>
    </dgm:pt>
    <dgm:pt modelId="{E681A9D8-5BE4-41C9-89CF-4951AB5B84BA}" type="pres">
      <dgm:prSet presAssocID="{BE77B398-BD1A-4ACE-BC71-F37D00EBFE91}" presName="tx1" presStyleLbl="revTx" presStyleIdx="3" presStyleCnt="5"/>
      <dgm:spPr/>
    </dgm:pt>
    <dgm:pt modelId="{1FF3AAF9-8535-4AB3-BECD-CBD68D147A82}" type="pres">
      <dgm:prSet presAssocID="{BE77B398-BD1A-4ACE-BC71-F37D00EBFE91}" presName="vert1" presStyleCnt="0"/>
      <dgm:spPr/>
    </dgm:pt>
    <dgm:pt modelId="{44F8D409-F69D-4116-9634-C015201AF8F4}" type="pres">
      <dgm:prSet presAssocID="{6856BE59-0EF7-4C9C-A366-95DF32CB7CD5}" presName="thickLine" presStyleLbl="alignNode1" presStyleIdx="4" presStyleCnt="5"/>
      <dgm:spPr/>
    </dgm:pt>
    <dgm:pt modelId="{108DBE41-93C7-4C13-A573-A3AA09A65403}" type="pres">
      <dgm:prSet presAssocID="{6856BE59-0EF7-4C9C-A366-95DF32CB7CD5}" presName="horz1" presStyleCnt="0"/>
      <dgm:spPr/>
    </dgm:pt>
    <dgm:pt modelId="{3D1E0DCC-46FD-4FD0-92D1-4486FFD09532}" type="pres">
      <dgm:prSet presAssocID="{6856BE59-0EF7-4C9C-A366-95DF32CB7CD5}" presName="tx1" presStyleLbl="revTx" presStyleIdx="4" presStyleCnt="5"/>
      <dgm:spPr/>
    </dgm:pt>
    <dgm:pt modelId="{8E6F0B78-CCEE-4EC0-8928-FD99F9CB432E}" type="pres">
      <dgm:prSet presAssocID="{6856BE59-0EF7-4C9C-A366-95DF32CB7CD5}" presName="vert1" presStyleCnt="0"/>
      <dgm:spPr/>
    </dgm:pt>
  </dgm:ptLst>
  <dgm:cxnLst>
    <dgm:cxn modelId="{26D0DB05-875E-4AFA-A4F2-7538D3240E5D}" type="presOf" srcId="{8E146E53-D6D0-402B-A1A3-23FA8F1AF482}" destId="{1004CFAE-C738-45D4-A420-0ABC08344362}" srcOrd="0" destOrd="0" presId="urn:microsoft.com/office/officeart/2008/layout/LinedList"/>
    <dgm:cxn modelId="{A4393D08-8A06-483C-962A-6C3D6942A8D5}" type="presOf" srcId="{CBC61D39-3938-47DA-9167-F55955A0FDEE}" destId="{AB86381D-13B1-476D-8A79-FC63DD52EFF9}" srcOrd="0" destOrd="0" presId="urn:microsoft.com/office/officeart/2008/layout/LinedList"/>
    <dgm:cxn modelId="{FDF03A62-8EE2-4E9A-BF6F-1A29308E02E0}" srcId="{8E146E53-D6D0-402B-A1A3-23FA8F1AF482}" destId="{6856BE59-0EF7-4C9C-A366-95DF32CB7CD5}" srcOrd="4" destOrd="0" parTransId="{E821E863-1280-46A8-9884-716CA2378479}" sibTransId="{F42C123E-5DD3-4644-96B9-B2C8773A51AE}"/>
    <dgm:cxn modelId="{D868AF47-1021-46A2-A161-2253F415F160}" type="presOf" srcId="{BE77B398-BD1A-4ACE-BC71-F37D00EBFE91}" destId="{E681A9D8-5BE4-41C9-89CF-4951AB5B84BA}" srcOrd="0" destOrd="0" presId="urn:microsoft.com/office/officeart/2008/layout/LinedList"/>
    <dgm:cxn modelId="{96840873-9DED-4FE9-9874-5F49A53D4C14}" type="presOf" srcId="{F34FB244-9370-4056-88C2-D8BA516899E5}" destId="{C5036169-44CD-4C77-B0A7-AB1C4939E431}" srcOrd="0" destOrd="0" presId="urn:microsoft.com/office/officeart/2008/layout/LinedList"/>
    <dgm:cxn modelId="{BD778379-CA85-41E5-B74C-D207B7DDF68F}" srcId="{8E146E53-D6D0-402B-A1A3-23FA8F1AF482}" destId="{BE77B398-BD1A-4ACE-BC71-F37D00EBFE91}" srcOrd="3" destOrd="0" parTransId="{98CBBE22-A0D4-49DE-827D-4CFBD287125F}" sibTransId="{C7D7DD09-681C-47A0-8FB8-24A44E5CFEF9}"/>
    <dgm:cxn modelId="{A8D015A4-131F-481C-84B7-5DC9677A20ED}" srcId="{8E146E53-D6D0-402B-A1A3-23FA8F1AF482}" destId="{F34FB244-9370-4056-88C2-D8BA516899E5}" srcOrd="0" destOrd="0" parTransId="{4EE6A8D5-3A9D-40AF-9802-A7E4BEBC1FC8}" sibTransId="{DB52DBD9-0729-4040-A4E5-08AFE0C2E02F}"/>
    <dgm:cxn modelId="{A25297D9-F3F4-46E6-BA8A-05EDD3C59549}" srcId="{8E146E53-D6D0-402B-A1A3-23FA8F1AF482}" destId="{CBC61D39-3938-47DA-9167-F55955A0FDEE}" srcOrd="1" destOrd="0" parTransId="{BB68616A-7059-4B64-BCDD-9272DD2B8D1C}" sibTransId="{60270633-7747-42C8-96DF-969C70CD86BA}"/>
    <dgm:cxn modelId="{0164B7E2-86B4-4607-B92B-24DE84A3FFFD}" type="presOf" srcId="{6856BE59-0EF7-4C9C-A366-95DF32CB7CD5}" destId="{3D1E0DCC-46FD-4FD0-92D1-4486FFD09532}" srcOrd="0" destOrd="0" presId="urn:microsoft.com/office/officeart/2008/layout/LinedList"/>
    <dgm:cxn modelId="{A40AE6E2-4697-4E6C-840D-C0CE6C687C84}" srcId="{8E146E53-D6D0-402B-A1A3-23FA8F1AF482}" destId="{B1F0E1C4-A5C4-4587-96E3-A8CABEA3B2B9}" srcOrd="2" destOrd="0" parTransId="{00E44914-B13B-42B2-B62F-9425512E7294}" sibTransId="{848CB76A-1D72-4145-AD10-5175178A588B}"/>
    <dgm:cxn modelId="{4C2F1DE4-9352-40B8-80BD-E9E58279BD54}" type="presOf" srcId="{B1F0E1C4-A5C4-4587-96E3-A8CABEA3B2B9}" destId="{191D1189-1DD4-477D-991B-291C45FF21F1}" srcOrd="0" destOrd="0" presId="urn:microsoft.com/office/officeart/2008/layout/LinedList"/>
    <dgm:cxn modelId="{2A0FA429-5CEB-4776-8116-FA924D709B83}" type="presParOf" srcId="{1004CFAE-C738-45D4-A420-0ABC08344362}" destId="{F66B7032-8A64-4441-8B1F-2D8F9B985F0F}" srcOrd="0" destOrd="0" presId="urn:microsoft.com/office/officeart/2008/layout/LinedList"/>
    <dgm:cxn modelId="{A5676216-3CCA-4F46-AD35-A1B389A7C970}" type="presParOf" srcId="{1004CFAE-C738-45D4-A420-0ABC08344362}" destId="{148B1F3D-6DC4-4AA3-A2CE-C357D5BB0BAC}" srcOrd="1" destOrd="0" presId="urn:microsoft.com/office/officeart/2008/layout/LinedList"/>
    <dgm:cxn modelId="{F39CEA87-E3ED-499D-962E-432E8DB45EFA}" type="presParOf" srcId="{148B1F3D-6DC4-4AA3-A2CE-C357D5BB0BAC}" destId="{C5036169-44CD-4C77-B0A7-AB1C4939E431}" srcOrd="0" destOrd="0" presId="urn:microsoft.com/office/officeart/2008/layout/LinedList"/>
    <dgm:cxn modelId="{76D958E0-73BB-4EDF-AFE6-0D012479AD45}" type="presParOf" srcId="{148B1F3D-6DC4-4AA3-A2CE-C357D5BB0BAC}" destId="{61BCB3C6-2FF4-4706-8F26-83326A0F34FF}" srcOrd="1" destOrd="0" presId="urn:microsoft.com/office/officeart/2008/layout/LinedList"/>
    <dgm:cxn modelId="{E35C2CFA-1D23-4ECA-9034-34FA5AD65DED}" type="presParOf" srcId="{1004CFAE-C738-45D4-A420-0ABC08344362}" destId="{CC6FCBCE-4DEA-4A6C-8C8D-A3CFE8BE5DE0}" srcOrd="2" destOrd="0" presId="urn:microsoft.com/office/officeart/2008/layout/LinedList"/>
    <dgm:cxn modelId="{CDE878CA-656A-4FE0-9EEE-B7E8F4241B2A}" type="presParOf" srcId="{1004CFAE-C738-45D4-A420-0ABC08344362}" destId="{766717AB-0DE2-42AD-A993-B35D16BCA237}" srcOrd="3" destOrd="0" presId="urn:microsoft.com/office/officeart/2008/layout/LinedList"/>
    <dgm:cxn modelId="{EFFBDD50-DE0B-488B-9E9E-A4B675924288}" type="presParOf" srcId="{766717AB-0DE2-42AD-A993-B35D16BCA237}" destId="{AB86381D-13B1-476D-8A79-FC63DD52EFF9}" srcOrd="0" destOrd="0" presId="urn:microsoft.com/office/officeart/2008/layout/LinedList"/>
    <dgm:cxn modelId="{7452B453-7D0D-4695-8354-AA786EFFD519}" type="presParOf" srcId="{766717AB-0DE2-42AD-A993-B35D16BCA237}" destId="{964B0EF1-203E-4818-8D7D-936B94B5F689}" srcOrd="1" destOrd="0" presId="urn:microsoft.com/office/officeart/2008/layout/LinedList"/>
    <dgm:cxn modelId="{99747285-FFCA-4A9B-8B83-5A6A3C9B35B2}" type="presParOf" srcId="{1004CFAE-C738-45D4-A420-0ABC08344362}" destId="{8A16C752-FDE6-4594-BACB-A3F184F5EC51}" srcOrd="4" destOrd="0" presId="urn:microsoft.com/office/officeart/2008/layout/LinedList"/>
    <dgm:cxn modelId="{CE4BF0E1-97D5-4311-B991-DEAF057D2BC9}" type="presParOf" srcId="{1004CFAE-C738-45D4-A420-0ABC08344362}" destId="{28BDE96B-0F0C-483B-AC5A-5A2D720CCC80}" srcOrd="5" destOrd="0" presId="urn:microsoft.com/office/officeart/2008/layout/LinedList"/>
    <dgm:cxn modelId="{9A23C4FB-C3BA-4B9A-94A7-D00566E9CF3E}" type="presParOf" srcId="{28BDE96B-0F0C-483B-AC5A-5A2D720CCC80}" destId="{191D1189-1DD4-477D-991B-291C45FF21F1}" srcOrd="0" destOrd="0" presId="urn:microsoft.com/office/officeart/2008/layout/LinedList"/>
    <dgm:cxn modelId="{49E3BF0C-D0F3-4525-85A3-C0474E077E33}" type="presParOf" srcId="{28BDE96B-0F0C-483B-AC5A-5A2D720CCC80}" destId="{18E2F1B6-9650-465F-9404-469F0F19DD9E}" srcOrd="1" destOrd="0" presId="urn:microsoft.com/office/officeart/2008/layout/LinedList"/>
    <dgm:cxn modelId="{48167BD8-66E1-4CE3-B1FF-5227197BBF49}" type="presParOf" srcId="{1004CFAE-C738-45D4-A420-0ABC08344362}" destId="{CA8896C6-C72B-4916-857D-4475185FBBBF}" srcOrd="6" destOrd="0" presId="urn:microsoft.com/office/officeart/2008/layout/LinedList"/>
    <dgm:cxn modelId="{FB92D57A-FF70-4186-847B-22C6C3B4657E}" type="presParOf" srcId="{1004CFAE-C738-45D4-A420-0ABC08344362}" destId="{5D46718A-D796-414A-8EF5-643FBC2C34D9}" srcOrd="7" destOrd="0" presId="urn:microsoft.com/office/officeart/2008/layout/LinedList"/>
    <dgm:cxn modelId="{D98AB069-7C66-41E1-A540-2C1EDBDC3A77}" type="presParOf" srcId="{5D46718A-D796-414A-8EF5-643FBC2C34D9}" destId="{E681A9D8-5BE4-41C9-89CF-4951AB5B84BA}" srcOrd="0" destOrd="0" presId="urn:microsoft.com/office/officeart/2008/layout/LinedList"/>
    <dgm:cxn modelId="{D018E125-73FC-49E9-9223-89D891247BB5}" type="presParOf" srcId="{5D46718A-D796-414A-8EF5-643FBC2C34D9}" destId="{1FF3AAF9-8535-4AB3-BECD-CBD68D147A82}" srcOrd="1" destOrd="0" presId="urn:microsoft.com/office/officeart/2008/layout/LinedList"/>
    <dgm:cxn modelId="{C9ABDEFB-FA71-4EBB-B076-B6908A2154A2}" type="presParOf" srcId="{1004CFAE-C738-45D4-A420-0ABC08344362}" destId="{44F8D409-F69D-4116-9634-C015201AF8F4}" srcOrd="8" destOrd="0" presId="urn:microsoft.com/office/officeart/2008/layout/LinedList"/>
    <dgm:cxn modelId="{A7C6C117-C0E0-4943-969C-50FE7E8CFFB5}" type="presParOf" srcId="{1004CFAE-C738-45D4-A420-0ABC08344362}" destId="{108DBE41-93C7-4C13-A573-A3AA09A65403}" srcOrd="9" destOrd="0" presId="urn:microsoft.com/office/officeart/2008/layout/LinedList"/>
    <dgm:cxn modelId="{BCEA3353-51A5-4EB1-BA7D-BA6C9E4BBB1B}" type="presParOf" srcId="{108DBE41-93C7-4C13-A573-A3AA09A65403}" destId="{3D1E0DCC-46FD-4FD0-92D1-4486FFD09532}" srcOrd="0" destOrd="0" presId="urn:microsoft.com/office/officeart/2008/layout/LinedList"/>
    <dgm:cxn modelId="{26E0C4EF-2F06-45C4-A766-93EC66DACF3F}" type="presParOf" srcId="{108DBE41-93C7-4C13-A573-A3AA09A65403}" destId="{8E6F0B78-CCEE-4EC0-8928-FD99F9CB432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B7032-8A64-4441-8B1F-2D8F9B985F0F}">
      <dsp:nvSpPr>
        <dsp:cNvPr id="0" name=""/>
        <dsp:cNvSpPr/>
      </dsp:nvSpPr>
      <dsp:spPr>
        <a:xfrm>
          <a:off x="0" y="660"/>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036169-44CD-4C77-B0A7-AB1C4939E431}">
      <dsp:nvSpPr>
        <dsp:cNvPr id="0" name=""/>
        <dsp:cNvSpPr/>
      </dsp:nvSpPr>
      <dsp:spPr>
        <a:xfrm>
          <a:off x="0" y="660"/>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Not stable</a:t>
          </a:r>
        </a:p>
      </dsp:txBody>
      <dsp:txXfrm>
        <a:off x="0" y="660"/>
        <a:ext cx="5586447" cy="1081684"/>
      </dsp:txXfrm>
    </dsp:sp>
    <dsp:sp modelId="{CC6FCBCE-4DEA-4A6C-8C8D-A3CFE8BE5DE0}">
      <dsp:nvSpPr>
        <dsp:cNvPr id="0" name=""/>
        <dsp:cNvSpPr/>
      </dsp:nvSpPr>
      <dsp:spPr>
        <a:xfrm>
          <a:off x="0" y="1082344"/>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B86381D-13B1-476D-8A79-FC63DD52EFF9}">
      <dsp:nvSpPr>
        <dsp:cNvPr id="0" name=""/>
        <dsp:cNvSpPr/>
      </dsp:nvSpPr>
      <dsp:spPr>
        <a:xfrm>
          <a:off x="0" y="1082344"/>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 digital identifiers - implicit trust between routers running BGP</a:t>
          </a:r>
        </a:p>
      </dsp:txBody>
      <dsp:txXfrm>
        <a:off x="0" y="1082344"/>
        <a:ext cx="5586447" cy="1081684"/>
      </dsp:txXfrm>
    </dsp:sp>
    <dsp:sp modelId="{8A16C752-FDE6-4594-BACB-A3F184F5EC51}">
      <dsp:nvSpPr>
        <dsp:cNvPr id="0" name=""/>
        <dsp:cNvSpPr/>
      </dsp:nvSpPr>
      <dsp:spPr>
        <a:xfrm>
          <a:off x="0" y="2164029"/>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1D1189-1DD4-477D-991B-291C45FF21F1}">
      <dsp:nvSpPr>
        <dsp:cNvPr id="0" name=""/>
        <dsp:cNvSpPr/>
      </dsp:nvSpPr>
      <dsp:spPr>
        <a:xfrm>
          <a:off x="0" y="2164029"/>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If misconfigured, chaos can ensue by advertising itself as the best path to an unrelated network</a:t>
          </a:r>
        </a:p>
      </dsp:txBody>
      <dsp:txXfrm>
        <a:off x="0" y="2164029"/>
        <a:ext cx="5586447" cy="1081684"/>
      </dsp:txXfrm>
    </dsp:sp>
    <dsp:sp modelId="{CA8896C6-C72B-4916-857D-4475185FBBBF}">
      <dsp:nvSpPr>
        <dsp:cNvPr id="0" name=""/>
        <dsp:cNvSpPr/>
      </dsp:nvSpPr>
      <dsp:spPr>
        <a:xfrm>
          <a:off x="0" y="3245713"/>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681A9D8-5BE4-41C9-89CF-4951AB5B84BA}">
      <dsp:nvSpPr>
        <dsp:cNvPr id="0" name=""/>
        <dsp:cNvSpPr/>
      </dsp:nvSpPr>
      <dsp:spPr>
        <a:xfrm>
          <a:off x="0" y="3245713"/>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Advertising each other's paths may lead to repeated advertising - possibly a loop</a:t>
          </a:r>
        </a:p>
      </dsp:txBody>
      <dsp:txXfrm>
        <a:off x="0" y="3245713"/>
        <a:ext cx="5586447" cy="1081684"/>
      </dsp:txXfrm>
    </dsp:sp>
    <dsp:sp modelId="{44F8D409-F69D-4116-9634-C015201AF8F4}">
      <dsp:nvSpPr>
        <dsp:cNvPr id="0" name=""/>
        <dsp:cNvSpPr/>
      </dsp:nvSpPr>
      <dsp:spPr>
        <a:xfrm>
          <a:off x="0" y="4327398"/>
          <a:ext cx="5586447"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1E0DCC-46FD-4FD0-92D1-4486FFD09532}">
      <dsp:nvSpPr>
        <dsp:cNvPr id="0" name=""/>
        <dsp:cNvSpPr/>
      </dsp:nvSpPr>
      <dsp:spPr>
        <a:xfrm>
          <a:off x="0" y="4327398"/>
          <a:ext cx="5586447" cy="1081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There are very few alternatives in use. An example is GNU Zebra Routing.</a:t>
          </a:r>
        </a:p>
      </dsp:txBody>
      <dsp:txXfrm>
        <a:off x="0" y="4327398"/>
        <a:ext cx="5586447" cy="108168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E9F69-E0C6-4419-8388-3785C542358B}"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7B24C-44ED-404C-BD95-E530FA2F71A5}" type="slidenum">
              <a:rPr lang="en-US" smtClean="0"/>
              <a:t>‹#›</a:t>
            </a:fld>
            <a:endParaRPr lang="en-US"/>
          </a:p>
        </p:txBody>
      </p:sp>
    </p:spTree>
    <p:extLst>
      <p:ext uri="{BB962C8B-B14F-4D97-AF65-F5344CB8AC3E}">
        <p14:creationId xmlns:p14="http://schemas.microsoft.com/office/powerpoint/2010/main" val="90718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4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1D8B-167B-456B-2179-174047D034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DA47B8-3A67-9D18-9C1F-3154CB0375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B47F38-80E3-4152-A728-AB7DF7FC5C3B}"/>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5" name="Footer Placeholder 4">
            <a:extLst>
              <a:ext uri="{FF2B5EF4-FFF2-40B4-BE49-F238E27FC236}">
                <a16:creationId xmlns:a16="http://schemas.microsoft.com/office/drawing/2014/main" id="{EC1B209D-53DA-BCE5-4D0D-E05BBF3E2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1020A-195C-DF64-2018-5F22E548DB61}"/>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536663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EDF1-FA73-6105-7E54-A0AE1A20C1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7FC6B-2659-36AD-7188-10879CD1C8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6481B-758E-1CFA-647F-DD556FCADF35}"/>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5" name="Footer Placeholder 4">
            <a:extLst>
              <a:ext uri="{FF2B5EF4-FFF2-40B4-BE49-F238E27FC236}">
                <a16:creationId xmlns:a16="http://schemas.microsoft.com/office/drawing/2014/main" id="{18F1ABE3-7147-BE68-34FE-6066109D4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FB3B0-DE7F-9226-8C55-A1BFA386F970}"/>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225553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043C57-19F9-60CE-5FBB-A102E02BAB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8A366F-C76A-B94F-177A-BE0D958581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7664A-E702-56C5-5CE4-EF5623F53764}"/>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5" name="Footer Placeholder 4">
            <a:extLst>
              <a:ext uri="{FF2B5EF4-FFF2-40B4-BE49-F238E27FC236}">
                <a16:creationId xmlns:a16="http://schemas.microsoft.com/office/drawing/2014/main" id="{6E29EDFE-EE5C-7771-CACD-48B339DB4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9098C-A090-3D40-82A1-8A28CD78FC09}"/>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2999193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6497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168433" y="1945300"/>
            <a:ext cx="6078800" cy="222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3" name="Google Shape;13;p3"/>
          <p:cNvSpPr txBox="1">
            <a:spLocks noGrp="1"/>
          </p:cNvSpPr>
          <p:nvPr>
            <p:ph type="subTitle" idx="1"/>
          </p:nvPr>
        </p:nvSpPr>
        <p:spPr>
          <a:xfrm>
            <a:off x="1168433" y="4116733"/>
            <a:ext cx="3970400" cy="10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3733">
                <a:solidFill>
                  <a:srgbClr val="1F1C51"/>
                </a:solidFill>
              </a:defRPr>
            </a:lvl2pPr>
            <a:lvl3pPr lvl="2" rtl="0">
              <a:lnSpc>
                <a:spcPct val="100000"/>
              </a:lnSpc>
              <a:spcBef>
                <a:spcPts val="0"/>
              </a:spcBef>
              <a:spcAft>
                <a:spcPts val="0"/>
              </a:spcAft>
              <a:buClr>
                <a:srgbClr val="1F1C51"/>
              </a:buClr>
              <a:buSzPts val="2800"/>
              <a:buNone/>
              <a:defRPr sz="3733">
                <a:solidFill>
                  <a:srgbClr val="1F1C51"/>
                </a:solidFill>
              </a:defRPr>
            </a:lvl3pPr>
            <a:lvl4pPr lvl="3" rtl="0">
              <a:lnSpc>
                <a:spcPct val="100000"/>
              </a:lnSpc>
              <a:spcBef>
                <a:spcPts val="0"/>
              </a:spcBef>
              <a:spcAft>
                <a:spcPts val="0"/>
              </a:spcAft>
              <a:buClr>
                <a:srgbClr val="1F1C51"/>
              </a:buClr>
              <a:buSzPts val="2800"/>
              <a:buNone/>
              <a:defRPr sz="3733">
                <a:solidFill>
                  <a:srgbClr val="1F1C51"/>
                </a:solidFill>
              </a:defRPr>
            </a:lvl4pPr>
            <a:lvl5pPr lvl="4" rtl="0">
              <a:lnSpc>
                <a:spcPct val="100000"/>
              </a:lnSpc>
              <a:spcBef>
                <a:spcPts val="0"/>
              </a:spcBef>
              <a:spcAft>
                <a:spcPts val="0"/>
              </a:spcAft>
              <a:buClr>
                <a:srgbClr val="1F1C51"/>
              </a:buClr>
              <a:buSzPts val="2800"/>
              <a:buNone/>
              <a:defRPr sz="3733">
                <a:solidFill>
                  <a:srgbClr val="1F1C51"/>
                </a:solidFill>
              </a:defRPr>
            </a:lvl5pPr>
            <a:lvl6pPr lvl="5" rtl="0">
              <a:lnSpc>
                <a:spcPct val="100000"/>
              </a:lnSpc>
              <a:spcBef>
                <a:spcPts val="0"/>
              </a:spcBef>
              <a:spcAft>
                <a:spcPts val="0"/>
              </a:spcAft>
              <a:buClr>
                <a:srgbClr val="1F1C51"/>
              </a:buClr>
              <a:buSzPts val="2800"/>
              <a:buNone/>
              <a:defRPr sz="3733">
                <a:solidFill>
                  <a:srgbClr val="1F1C51"/>
                </a:solidFill>
              </a:defRPr>
            </a:lvl6pPr>
            <a:lvl7pPr lvl="6" rtl="0">
              <a:lnSpc>
                <a:spcPct val="100000"/>
              </a:lnSpc>
              <a:spcBef>
                <a:spcPts val="0"/>
              </a:spcBef>
              <a:spcAft>
                <a:spcPts val="0"/>
              </a:spcAft>
              <a:buClr>
                <a:srgbClr val="1F1C51"/>
              </a:buClr>
              <a:buSzPts val="2800"/>
              <a:buNone/>
              <a:defRPr sz="3733">
                <a:solidFill>
                  <a:srgbClr val="1F1C51"/>
                </a:solidFill>
              </a:defRPr>
            </a:lvl7pPr>
            <a:lvl8pPr lvl="7" rtl="0">
              <a:lnSpc>
                <a:spcPct val="100000"/>
              </a:lnSpc>
              <a:spcBef>
                <a:spcPts val="0"/>
              </a:spcBef>
              <a:spcAft>
                <a:spcPts val="0"/>
              </a:spcAft>
              <a:buClr>
                <a:srgbClr val="1F1C51"/>
              </a:buClr>
              <a:buSzPts val="2800"/>
              <a:buNone/>
              <a:defRPr sz="3733">
                <a:solidFill>
                  <a:srgbClr val="1F1C51"/>
                </a:solidFill>
              </a:defRPr>
            </a:lvl8pPr>
            <a:lvl9pPr lvl="8" rtl="0">
              <a:lnSpc>
                <a:spcPct val="100000"/>
              </a:lnSpc>
              <a:spcBef>
                <a:spcPts val="0"/>
              </a:spcBef>
              <a:spcAft>
                <a:spcPts val="0"/>
              </a:spcAft>
              <a:buClr>
                <a:srgbClr val="1F1C51"/>
              </a:buClr>
              <a:buSzPts val="2800"/>
              <a:buNone/>
              <a:defRPr sz="3733">
                <a:solidFill>
                  <a:srgbClr val="1F1C51"/>
                </a:solidFill>
              </a:defRPr>
            </a:lvl9pPr>
          </a:lstStyle>
          <a:p>
            <a:endParaRPr/>
          </a:p>
        </p:txBody>
      </p:sp>
      <p:sp>
        <p:nvSpPr>
          <p:cNvPr id="14" name="Google Shape;14;p3"/>
          <p:cNvSpPr txBox="1">
            <a:spLocks noGrp="1"/>
          </p:cNvSpPr>
          <p:nvPr>
            <p:ph type="title" idx="2" hasCustomPrompt="1"/>
          </p:nvPr>
        </p:nvSpPr>
        <p:spPr>
          <a:xfrm>
            <a:off x="1168433" y="1056567"/>
            <a:ext cx="3543600" cy="1056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1758010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35500" y="1170500"/>
            <a:ext cx="9763200" cy="4349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cxnSp>
        <p:nvCxnSpPr>
          <p:cNvPr id="17" name="Google Shape;17;p4"/>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58590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963467" y="1781033"/>
            <a:ext cx="4818800" cy="4356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5"/>
          <p:cNvSpPr txBox="1">
            <a:spLocks noGrp="1"/>
          </p:cNvSpPr>
          <p:nvPr>
            <p:ph type="body" idx="2"/>
          </p:nvPr>
        </p:nvSpPr>
        <p:spPr>
          <a:xfrm>
            <a:off x="6409736" y="1781033"/>
            <a:ext cx="4818800" cy="4356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cxnSp>
        <p:nvCxnSpPr>
          <p:cNvPr id="22" name="Google Shape;22;p5"/>
          <p:cNvCxnSpPr/>
          <p:nvPr/>
        </p:nvCxnSpPr>
        <p:spPr>
          <a:xfrm>
            <a:off x="526667" y="1013900"/>
            <a:ext cx="119844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1038700" y="6541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3524224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cxnSp>
        <p:nvCxnSpPr>
          <p:cNvPr id="25" name="Google Shape;25;p6"/>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162908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
        <p:cNvGrpSpPr/>
        <p:nvPr/>
      </p:nvGrpSpPr>
      <p:grpSpPr>
        <a:xfrm>
          <a:off x="0" y="0"/>
          <a:ext cx="0" cy="0"/>
          <a:chOff x="0" y="0"/>
          <a:chExt cx="0" cy="0"/>
        </a:xfrm>
      </p:grpSpPr>
      <p:cxnSp>
        <p:nvCxnSpPr>
          <p:cNvPr id="28" name="Google Shape;28;p7"/>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835500" y="1872800"/>
            <a:ext cx="3713600" cy="4239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sz="2400"/>
            </a:lvl2pPr>
            <a:lvl3pPr marL="1828754" lvl="2" indent="-457189">
              <a:spcBef>
                <a:spcPts val="2133"/>
              </a:spcBef>
              <a:spcAft>
                <a:spcPts val="0"/>
              </a:spcAft>
              <a:buSzPts val="1800"/>
              <a:buChar char="■"/>
              <a:defRPr sz="2400"/>
            </a:lvl3pPr>
            <a:lvl4pPr marL="2438339" lvl="3" indent="-457189">
              <a:spcBef>
                <a:spcPts val="2133"/>
              </a:spcBef>
              <a:spcAft>
                <a:spcPts val="0"/>
              </a:spcAft>
              <a:buSzPts val="1800"/>
              <a:buChar char="●"/>
              <a:defRPr sz="2400"/>
            </a:lvl4pPr>
            <a:lvl5pPr marL="3047924" lvl="4" indent="-457189">
              <a:spcBef>
                <a:spcPts val="2133"/>
              </a:spcBef>
              <a:spcAft>
                <a:spcPts val="0"/>
              </a:spcAft>
              <a:buSzPts val="1800"/>
              <a:buChar char="○"/>
              <a:defRPr sz="2400"/>
            </a:lvl5pPr>
            <a:lvl6pPr marL="3657509" lvl="5" indent="-457189">
              <a:spcBef>
                <a:spcPts val="2133"/>
              </a:spcBef>
              <a:spcAft>
                <a:spcPts val="0"/>
              </a:spcAft>
              <a:buSzPts val="1800"/>
              <a:buChar char="■"/>
              <a:defRPr sz="2400"/>
            </a:lvl6pPr>
            <a:lvl7pPr marL="4267093" lvl="6" indent="-457189">
              <a:spcBef>
                <a:spcPts val="2133"/>
              </a:spcBef>
              <a:spcAft>
                <a:spcPts val="0"/>
              </a:spcAft>
              <a:buSzPts val="1800"/>
              <a:buChar char="●"/>
              <a:defRPr sz="2400"/>
            </a:lvl7pPr>
            <a:lvl8pPr marL="4876678" lvl="7" indent="-457189">
              <a:spcBef>
                <a:spcPts val="2133"/>
              </a:spcBef>
              <a:spcAft>
                <a:spcPts val="0"/>
              </a:spcAft>
              <a:buSzPts val="1800"/>
              <a:buChar char="○"/>
              <a:defRPr sz="2400"/>
            </a:lvl8pPr>
            <a:lvl9pPr marL="5486263" lvl="8" indent="-457189">
              <a:spcBef>
                <a:spcPts val="2133"/>
              </a:spcBef>
              <a:spcAft>
                <a:spcPts val="2133"/>
              </a:spcAft>
              <a:buSzPts val="1800"/>
              <a:buChar char="■"/>
              <a:defRPr sz="2400"/>
            </a:lvl9pPr>
          </a:lstStyle>
          <a:p>
            <a:endParaRPr/>
          </a:p>
        </p:txBody>
      </p:sp>
    </p:spTree>
    <p:extLst>
      <p:ext uri="{BB962C8B-B14F-4D97-AF65-F5344CB8AC3E}">
        <p14:creationId xmlns:p14="http://schemas.microsoft.com/office/powerpoint/2010/main" val="1620517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406633" y="701800"/>
            <a:ext cx="36408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4800">
                <a:solidFill>
                  <a:schemeClr val="accent2"/>
                </a:solidFill>
              </a:defRPr>
            </a:lvl1pPr>
            <a:lvl2pPr lvl="1">
              <a:spcBef>
                <a:spcPts val="0"/>
              </a:spcBef>
              <a:spcAft>
                <a:spcPts val="0"/>
              </a:spcAft>
              <a:buClr>
                <a:schemeClr val="accent2"/>
              </a:buClr>
              <a:buSzPts val="4800"/>
              <a:buNone/>
              <a:defRPr sz="6400">
                <a:solidFill>
                  <a:schemeClr val="accent2"/>
                </a:solidFill>
              </a:defRPr>
            </a:lvl2pPr>
            <a:lvl3pPr lvl="2">
              <a:spcBef>
                <a:spcPts val="0"/>
              </a:spcBef>
              <a:spcAft>
                <a:spcPts val="0"/>
              </a:spcAft>
              <a:buClr>
                <a:schemeClr val="accent2"/>
              </a:buClr>
              <a:buSzPts val="4800"/>
              <a:buNone/>
              <a:defRPr sz="6400">
                <a:solidFill>
                  <a:schemeClr val="accent2"/>
                </a:solidFill>
              </a:defRPr>
            </a:lvl3pPr>
            <a:lvl4pPr lvl="3">
              <a:spcBef>
                <a:spcPts val="0"/>
              </a:spcBef>
              <a:spcAft>
                <a:spcPts val="0"/>
              </a:spcAft>
              <a:buClr>
                <a:schemeClr val="accent2"/>
              </a:buClr>
              <a:buSzPts val="4800"/>
              <a:buNone/>
              <a:defRPr sz="6400">
                <a:solidFill>
                  <a:schemeClr val="accent2"/>
                </a:solidFill>
              </a:defRPr>
            </a:lvl4pPr>
            <a:lvl5pPr lvl="4">
              <a:spcBef>
                <a:spcPts val="0"/>
              </a:spcBef>
              <a:spcAft>
                <a:spcPts val="0"/>
              </a:spcAft>
              <a:buClr>
                <a:schemeClr val="accent2"/>
              </a:buClr>
              <a:buSzPts val="4800"/>
              <a:buNone/>
              <a:defRPr sz="6400">
                <a:solidFill>
                  <a:schemeClr val="accent2"/>
                </a:solidFill>
              </a:defRPr>
            </a:lvl5pPr>
            <a:lvl6pPr lvl="5">
              <a:spcBef>
                <a:spcPts val="0"/>
              </a:spcBef>
              <a:spcAft>
                <a:spcPts val="0"/>
              </a:spcAft>
              <a:buClr>
                <a:schemeClr val="accent2"/>
              </a:buClr>
              <a:buSzPts val="4800"/>
              <a:buNone/>
              <a:defRPr sz="6400">
                <a:solidFill>
                  <a:schemeClr val="accent2"/>
                </a:solidFill>
              </a:defRPr>
            </a:lvl6pPr>
            <a:lvl7pPr lvl="6">
              <a:spcBef>
                <a:spcPts val="0"/>
              </a:spcBef>
              <a:spcAft>
                <a:spcPts val="0"/>
              </a:spcAft>
              <a:buClr>
                <a:schemeClr val="accent2"/>
              </a:buClr>
              <a:buSzPts val="4800"/>
              <a:buNone/>
              <a:defRPr sz="6400">
                <a:solidFill>
                  <a:schemeClr val="accent2"/>
                </a:solidFill>
              </a:defRPr>
            </a:lvl7pPr>
            <a:lvl8pPr lvl="7">
              <a:spcBef>
                <a:spcPts val="0"/>
              </a:spcBef>
              <a:spcAft>
                <a:spcPts val="0"/>
              </a:spcAft>
              <a:buClr>
                <a:schemeClr val="accent2"/>
              </a:buClr>
              <a:buSzPts val="4800"/>
              <a:buNone/>
              <a:defRPr sz="6400">
                <a:solidFill>
                  <a:schemeClr val="accent2"/>
                </a:solidFill>
              </a:defRPr>
            </a:lvl8pPr>
            <a:lvl9pPr lvl="8">
              <a:spcBef>
                <a:spcPts val="0"/>
              </a:spcBef>
              <a:spcAft>
                <a:spcPts val="0"/>
              </a:spcAft>
              <a:buClr>
                <a:schemeClr val="accent2"/>
              </a:buClr>
              <a:buSzPts val="4800"/>
              <a:buNone/>
              <a:defRPr sz="6400">
                <a:solidFill>
                  <a:schemeClr val="accent2"/>
                </a:solidFill>
              </a:defRPr>
            </a:lvl9pPr>
          </a:lstStyle>
          <a:p>
            <a:endParaRPr/>
          </a:p>
        </p:txBody>
      </p:sp>
    </p:spTree>
    <p:extLst>
      <p:ext uri="{BB962C8B-B14F-4D97-AF65-F5344CB8AC3E}">
        <p14:creationId xmlns:p14="http://schemas.microsoft.com/office/powerpoint/2010/main" val="570473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835500" y="2020067"/>
            <a:ext cx="2587600" cy="100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867">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835500" y="3022467"/>
            <a:ext cx="3901200" cy="3189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cxnSp>
        <p:nvCxnSpPr>
          <p:cNvPr id="36" name="Google Shape;36;p9"/>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116675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9F1F-C03A-B1B6-14CA-DCDBD9E24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5261E-9718-5F58-6E77-A50B49BED7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0D49E-C8F0-ECD8-52AA-324B5D22A19F}"/>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5" name="Footer Placeholder 4">
            <a:extLst>
              <a:ext uri="{FF2B5EF4-FFF2-40B4-BE49-F238E27FC236}">
                <a16:creationId xmlns:a16="http://schemas.microsoft.com/office/drawing/2014/main" id="{A23F8F90-7DB6-784B-8317-5259FFC90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3E49E-5FB7-4C21-D1D6-7949BC9885CF}"/>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1831843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6639167" y="2704567"/>
            <a:ext cx="4763200" cy="71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0" name="Google Shape;40;p10"/>
          <p:cNvSpPr txBox="1">
            <a:spLocks noGrp="1"/>
          </p:cNvSpPr>
          <p:nvPr>
            <p:ph type="body" idx="1"/>
          </p:nvPr>
        </p:nvSpPr>
        <p:spPr>
          <a:xfrm>
            <a:off x="6639167" y="3424167"/>
            <a:ext cx="3713600" cy="28600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sz="2400"/>
            </a:lvl2pPr>
            <a:lvl3pPr marL="1828754" lvl="2" indent="-457189" rtl="0">
              <a:spcBef>
                <a:spcPts val="2133"/>
              </a:spcBef>
              <a:spcAft>
                <a:spcPts val="0"/>
              </a:spcAft>
              <a:buSzPts val="1800"/>
              <a:buChar char="■"/>
              <a:defRPr sz="2400"/>
            </a:lvl3pPr>
            <a:lvl4pPr marL="2438339" lvl="3" indent="-457189" rtl="0">
              <a:spcBef>
                <a:spcPts val="2133"/>
              </a:spcBef>
              <a:spcAft>
                <a:spcPts val="0"/>
              </a:spcAft>
              <a:buSzPts val="1800"/>
              <a:buChar char="●"/>
              <a:defRPr sz="2400"/>
            </a:lvl4pPr>
            <a:lvl5pPr marL="3047924" lvl="4" indent="-457189" rtl="0">
              <a:spcBef>
                <a:spcPts val="2133"/>
              </a:spcBef>
              <a:spcAft>
                <a:spcPts val="0"/>
              </a:spcAft>
              <a:buSzPts val="1800"/>
              <a:buChar char="○"/>
              <a:defRPr sz="2400"/>
            </a:lvl5pPr>
            <a:lvl6pPr marL="3657509" lvl="5" indent="-457189" rtl="0">
              <a:spcBef>
                <a:spcPts val="2133"/>
              </a:spcBef>
              <a:spcAft>
                <a:spcPts val="0"/>
              </a:spcAft>
              <a:buSzPts val="1800"/>
              <a:buChar char="■"/>
              <a:defRPr sz="2400"/>
            </a:lvl6pPr>
            <a:lvl7pPr marL="4267093" lvl="6" indent="-457189" rtl="0">
              <a:spcBef>
                <a:spcPts val="2133"/>
              </a:spcBef>
              <a:spcAft>
                <a:spcPts val="0"/>
              </a:spcAft>
              <a:buSzPts val="1800"/>
              <a:buChar char="●"/>
              <a:defRPr sz="2400"/>
            </a:lvl7pPr>
            <a:lvl8pPr marL="4876678" lvl="7" indent="-457189" rtl="0">
              <a:spcBef>
                <a:spcPts val="2133"/>
              </a:spcBef>
              <a:spcAft>
                <a:spcPts val="0"/>
              </a:spcAft>
              <a:buSzPts val="1800"/>
              <a:buChar char="○"/>
              <a:defRPr sz="2400"/>
            </a:lvl8pPr>
            <a:lvl9pPr marL="5486263" lvl="8" indent="-457189" rtl="0">
              <a:spcBef>
                <a:spcPts val="2133"/>
              </a:spcBef>
              <a:spcAft>
                <a:spcPts val="2133"/>
              </a:spcAft>
              <a:buSzPts val="1800"/>
              <a:buChar char="■"/>
              <a:defRPr sz="2400"/>
            </a:lvl9pPr>
          </a:lstStyle>
          <a:p>
            <a:endParaRPr/>
          </a:p>
        </p:txBody>
      </p:sp>
    </p:spTree>
    <p:extLst>
      <p:ext uri="{BB962C8B-B14F-4D97-AF65-F5344CB8AC3E}">
        <p14:creationId xmlns:p14="http://schemas.microsoft.com/office/powerpoint/2010/main" val="373859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3" name="Google Shape;43;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2902960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1399091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64"/>
        <p:cNvGrpSpPr/>
        <p:nvPr/>
      </p:nvGrpSpPr>
      <p:grpSpPr>
        <a:xfrm>
          <a:off x="0" y="0"/>
          <a:ext cx="0" cy="0"/>
          <a:chOff x="0" y="0"/>
          <a:chExt cx="0" cy="0"/>
        </a:xfrm>
      </p:grpSpPr>
      <p:cxnSp>
        <p:nvCxnSpPr>
          <p:cNvPr id="65" name="Google Shape;65;p14"/>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7" name="Google Shape;67;p14"/>
          <p:cNvSpPr txBox="1">
            <a:spLocks noGrp="1"/>
          </p:cNvSpPr>
          <p:nvPr>
            <p:ph type="body" idx="1"/>
          </p:nvPr>
        </p:nvSpPr>
        <p:spPr>
          <a:xfrm>
            <a:off x="7023700" y="2720833"/>
            <a:ext cx="3713600" cy="23860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sz="2400"/>
            </a:lvl2pPr>
            <a:lvl3pPr marL="1828754" lvl="2" indent="-457189" rtl="0">
              <a:spcBef>
                <a:spcPts val="2133"/>
              </a:spcBef>
              <a:spcAft>
                <a:spcPts val="0"/>
              </a:spcAft>
              <a:buSzPts val="1800"/>
              <a:buChar char="■"/>
              <a:defRPr sz="2400"/>
            </a:lvl3pPr>
            <a:lvl4pPr marL="2438339" lvl="3" indent="-457189" rtl="0">
              <a:spcBef>
                <a:spcPts val="2133"/>
              </a:spcBef>
              <a:spcAft>
                <a:spcPts val="0"/>
              </a:spcAft>
              <a:buSzPts val="1800"/>
              <a:buChar char="●"/>
              <a:defRPr sz="2400"/>
            </a:lvl4pPr>
            <a:lvl5pPr marL="3047924" lvl="4" indent="-457189" rtl="0">
              <a:spcBef>
                <a:spcPts val="2133"/>
              </a:spcBef>
              <a:spcAft>
                <a:spcPts val="0"/>
              </a:spcAft>
              <a:buSzPts val="1800"/>
              <a:buChar char="○"/>
              <a:defRPr sz="2400"/>
            </a:lvl5pPr>
            <a:lvl6pPr marL="3657509" lvl="5" indent="-457189" rtl="0">
              <a:spcBef>
                <a:spcPts val="2133"/>
              </a:spcBef>
              <a:spcAft>
                <a:spcPts val="0"/>
              </a:spcAft>
              <a:buSzPts val="1800"/>
              <a:buChar char="■"/>
              <a:defRPr sz="2400"/>
            </a:lvl6pPr>
            <a:lvl7pPr marL="4267093" lvl="6" indent="-457189" rtl="0">
              <a:spcBef>
                <a:spcPts val="2133"/>
              </a:spcBef>
              <a:spcAft>
                <a:spcPts val="0"/>
              </a:spcAft>
              <a:buSzPts val="1800"/>
              <a:buChar char="●"/>
              <a:defRPr sz="2400"/>
            </a:lvl7pPr>
            <a:lvl8pPr marL="4876678" lvl="7" indent="-457189" rtl="0">
              <a:spcBef>
                <a:spcPts val="2133"/>
              </a:spcBef>
              <a:spcAft>
                <a:spcPts val="0"/>
              </a:spcAft>
              <a:buSzPts val="1800"/>
              <a:buChar char="○"/>
              <a:defRPr sz="2400"/>
            </a:lvl8pPr>
            <a:lvl9pPr marL="5486263" lvl="8" indent="-457189" rtl="0">
              <a:spcBef>
                <a:spcPts val="2133"/>
              </a:spcBef>
              <a:spcAft>
                <a:spcPts val="2133"/>
              </a:spcAft>
              <a:buSzPts val="1800"/>
              <a:buChar char="■"/>
              <a:defRPr sz="2400"/>
            </a:lvl9pPr>
          </a:lstStyle>
          <a:p>
            <a:endParaRPr/>
          </a:p>
        </p:txBody>
      </p:sp>
    </p:spTree>
    <p:extLst>
      <p:ext uri="{BB962C8B-B14F-4D97-AF65-F5344CB8AC3E}">
        <p14:creationId xmlns:p14="http://schemas.microsoft.com/office/powerpoint/2010/main" val="4082883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68"/>
        <p:cNvGrpSpPr/>
        <p:nvPr/>
      </p:nvGrpSpPr>
      <p:grpSpPr>
        <a:xfrm>
          <a:off x="0" y="0"/>
          <a:ext cx="0" cy="0"/>
          <a:chOff x="0" y="0"/>
          <a:chExt cx="0" cy="0"/>
        </a:xfrm>
      </p:grpSpPr>
      <p:cxnSp>
        <p:nvCxnSpPr>
          <p:cNvPr id="69" name="Google Shape;69;p15"/>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70" name="Google Shape;70;p15"/>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1" name="Google Shape;71;p15"/>
          <p:cNvSpPr txBox="1">
            <a:spLocks noGrp="1"/>
          </p:cNvSpPr>
          <p:nvPr>
            <p:ph type="body" idx="1"/>
          </p:nvPr>
        </p:nvSpPr>
        <p:spPr>
          <a:xfrm>
            <a:off x="7938100" y="4596700"/>
            <a:ext cx="3240400" cy="153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72" name="Google Shape;72;p15"/>
          <p:cNvSpPr txBox="1">
            <a:spLocks noGrp="1"/>
          </p:cNvSpPr>
          <p:nvPr>
            <p:ph type="title" idx="2"/>
          </p:nvPr>
        </p:nvSpPr>
        <p:spPr>
          <a:xfrm>
            <a:off x="7938100" y="3932899"/>
            <a:ext cx="3240400" cy="719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356070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73"/>
        <p:cNvGrpSpPr/>
        <p:nvPr/>
      </p:nvGrpSpPr>
      <p:grpSpPr>
        <a:xfrm>
          <a:off x="0" y="0"/>
          <a:ext cx="0" cy="0"/>
          <a:chOff x="0" y="0"/>
          <a:chExt cx="0" cy="0"/>
        </a:xfrm>
      </p:grpSpPr>
      <p:cxnSp>
        <p:nvCxnSpPr>
          <p:cNvPr id="74" name="Google Shape;74;p16"/>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6" name="Google Shape;76;p16"/>
          <p:cNvSpPr txBox="1">
            <a:spLocks noGrp="1"/>
          </p:cNvSpPr>
          <p:nvPr>
            <p:ph type="body" idx="1"/>
          </p:nvPr>
        </p:nvSpPr>
        <p:spPr>
          <a:xfrm>
            <a:off x="7088257" y="4600400"/>
            <a:ext cx="35048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77" name="Google Shape;77;p16"/>
          <p:cNvSpPr txBox="1">
            <a:spLocks noGrp="1"/>
          </p:cNvSpPr>
          <p:nvPr>
            <p:ph type="title" idx="2"/>
          </p:nvPr>
        </p:nvSpPr>
        <p:spPr>
          <a:xfrm>
            <a:off x="7088257" y="3936600"/>
            <a:ext cx="35048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78" name="Google Shape;78;p16"/>
          <p:cNvSpPr txBox="1">
            <a:spLocks noGrp="1"/>
          </p:cNvSpPr>
          <p:nvPr>
            <p:ph type="body" idx="3"/>
          </p:nvPr>
        </p:nvSpPr>
        <p:spPr>
          <a:xfrm>
            <a:off x="1598949" y="4600400"/>
            <a:ext cx="35048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79" name="Google Shape;79;p16"/>
          <p:cNvSpPr txBox="1">
            <a:spLocks noGrp="1"/>
          </p:cNvSpPr>
          <p:nvPr>
            <p:ph type="title" idx="4"/>
          </p:nvPr>
        </p:nvSpPr>
        <p:spPr>
          <a:xfrm>
            <a:off x="1598949" y="3936600"/>
            <a:ext cx="35048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4673220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323467" y="810700"/>
            <a:ext cx="119844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3" name="Google Shape;83;p17"/>
          <p:cNvSpPr txBox="1">
            <a:spLocks noGrp="1"/>
          </p:cNvSpPr>
          <p:nvPr>
            <p:ph type="body" idx="1"/>
          </p:nvPr>
        </p:nvSpPr>
        <p:spPr>
          <a:xfrm>
            <a:off x="4619997"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84" name="Google Shape;84;p17"/>
          <p:cNvSpPr txBox="1">
            <a:spLocks noGrp="1"/>
          </p:cNvSpPr>
          <p:nvPr>
            <p:ph type="title" idx="2"/>
          </p:nvPr>
        </p:nvSpPr>
        <p:spPr>
          <a:xfrm>
            <a:off x="4619997"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5" name="Google Shape;85;p17"/>
          <p:cNvSpPr txBox="1">
            <a:spLocks noGrp="1"/>
          </p:cNvSpPr>
          <p:nvPr>
            <p:ph type="body" idx="3"/>
          </p:nvPr>
        </p:nvSpPr>
        <p:spPr>
          <a:xfrm>
            <a:off x="1113617"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86" name="Google Shape;86;p17"/>
          <p:cNvSpPr txBox="1">
            <a:spLocks noGrp="1"/>
          </p:cNvSpPr>
          <p:nvPr>
            <p:ph type="title" idx="4"/>
          </p:nvPr>
        </p:nvSpPr>
        <p:spPr>
          <a:xfrm>
            <a:off x="1113617"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7" name="Google Shape;87;p17"/>
          <p:cNvSpPr txBox="1">
            <a:spLocks noGrp="1"/>
          </p:cNvSpPr>
          <p:nvPr>
            <p:ph type="body" idx="5"/>
          </p:nvPr>
        </p:nvSpPr>
        <p:spPr>
          <a:xfrm>
            <a:off x="8126371"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88" name="Google Shape;88;p17"/>
          <p:cNvSpPr txBox="1">
            <a:spLocks noGrp="1"/>
          </p:cNvSpPr>
          <p:nvPr>
            <p:ph type="title" idx="6"/>
          </p:nvPr>
        </p:nvSpPr>
        <p:spPr>
          <a:xfrm>
            <a:off x="8126371"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737302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wo Columns 1">
  <p:cSld name="Title + Two Columns 1">
    <p:spTree>
      <p:nvGrpSpPr>
        <p:cNvPr id="1" name="Shape 89"/>
        <p:cNvGrpSpPr/>
        <p:nvPr/>
      </p:nvGrpSpPr>
      <p:grpSpPr>
        <a:xfrm>
          <a:off x="0" y="0"/>
          <a:ext cx="0" cy="0"/>
          <a:chOff x="0" y="0"/>
          <a:chExt cx="0" cy="0"/>
        </a:xfrm>
      </p:grpSpPr>
      <p:cxnSp>
        <p:nvCxnSpPr>
          <p:cNvPr id="90" name="Google Shape;90;p18"/>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2" name="Google Shape;92;p18"/>
          <p:cNvSpPr txBox="1">
            <a:spLocks noGrp="1"/>
          </p:cNvSpPr>
          <p:nvPr>
            <p:ph type="body" idx="1"/>
          </p:nvPr>
        </p:nvSpPr>
        <p:spPr>
          <a:xfrm>
            <a:off x="6577733" y="2506633"/>
            <a:ext cx="3347200" cy="1050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93" name="Google Shape;93;p18"/>
          <p:cNvSpPr txBox="1">
            <a:spLocks noGrp="1"/>
          </p:cNvSpPr>
          <p:nvPr>
            <p:ph type="title" idx="2"/>
          </p:nvPr>
        </p:nvSpPr>
        <p:spPr>
          <a:xfrm>
            <a:off x="6577733" y="2011433"/>
            <a:ext cx="3347200" cy="551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94" name="Google Shape;94;p18"/>
          <p:cNvSpPr txBox="1">
            <a:spLocks noGrp="1"/>
          </p:cNvSpPr>
          <p:nvPr>
            <p:ph type="body" idx="3"/>
          </p:nvPr>
        </p:nvSpPr>
        <p:spPr>
          <a:xfrm>
            <a:off x="6577733" y="4793567"/>
            <a:ext cx="3347200" cy="1050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95" name="Google Shape;95;p18"/>
          <p:cNvSpPr txBox="1">
            <a:spLocks noGrp="1"/>
          </p:cNvSpPr>
          <p:nvPr>
            <p:ph type="title" idx="4"/>
          </p:nvPr>
        </p:nvSpPr>
        <p:spPr>
          <a:xfrm>
            <a:off x="6577733" y="4298367"/>
            <a:ext cx="3347200" cy="551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2815561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1">
  <p:cSld name="Section 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5717535" y="1945300"/>
            <a:ext cx="5290000" cy="222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400"/>
            </a:lvl1pPr>
            <a:lvl2pPr lvl="1" algn="r" rtl="0">
              <a:spcBef>
                <a:spcPts val="0"/>
              </a:spcBef>
              <a:spcAft>
                <a:spcPts val="0"/>
              </a:spcAft>
              <a:buSzPts val="4800"/>
              <a:buNone/>
              <a:defRPr sz="6400"/>
            </a:lvl2pPr>
            <a:lvl3pPr lvl="2" algn="r" rtl="0">
              <a:spcBef>
                <a:spcPts val="0"/>
              </a:spcBef>
              <a:spcAft>
                <a:spcPts val="0"/>
              </a:spcAft>
              <a:buSzPts val="4800"/>
              <a:buNone/>
              <a:defRPr sz="6400"/>
            </a:lvl3pPr>
            <a:lvl4pPr lvl="3" algn="r" rtl="0">
              <a:spcBef>
                <a:spcPts val="0"/>
              </a:spcBef>
              <a:spcAft>
                <a:spcPts val="0"/>
              </a:spcAft>
              <a:buSzPts val="4800"/>
              <a:buNone/>
              <a:defRPr sz="6400"/>
            </a:lvl4pPr>
            <a:lvl5pPr lvl="4" algn="r" rtl="0">
              <a:spcBef>
                <a:spcPts val="0"/>
              </a:spcBef>
              <a:spcAft>
                <a:spcPts val="0"/>
              </a:spcAft>
              <a:buSzPts val="4800"/>
              <a:buNone/>
              <a:defRPr sz="6400"/>
            </a:lvl5pPr>
            <a:lvl6pPr lvl="5" algn="r" rtl="0">
              <a:spcBef>
                <a:spcPts val="0"/>
              </a:spcBef>
              <a:spcAft>
                <a:spcPts val="0"/>
              </a:spcAft>
              <a:buSzPts val="4800"/>
              <a:buNone/>
              <a:defRPr sz="6400"/>
            </a:lvl6pPr>
            <a:lvl7pPr lvl="6" algn="r" rtl="0">
              <a:spcBef>
                <a:spcPts val="0"/>
              </a:spcBef>
              <a:spcAft>
                <a:spcPts val="0"/>
              </a:spcAft>
              <a:buSzPts val="4800"/>
              <a:buNone/>
              <a:defRPr sz="6400"/>
            </a:lvl7pPr>
            <a:lvl8pPr lvl="7" algn="r" rtl="0">
              <a:spcBef>
                <a:spcPts val="0"/>
              </a:spcBef>
              <a:spcAft>
                <a:spcPts val="0"/>
              </a:spcAft>
              <a:buSzPts val="4800"/>
              <a:buNone/>
              <a:defRPr sz="6400"/>
            </a:lvl8pPr>
            <a:lvl9pPr lvl="8" algn="r" rtl="0">
              <a:spcBef>
                <a:spcPts val="0"/>
              </a:spcBef>
              <a:spcAft>
                <a:spcPts val="0"/>
              </a:spcAft>
              <a:buSzPts val="4800"/>
              <a:buNone/>
              <a:defRPr sz="6400"/>
            </a:lvl9pPr>
          </a:lstStyle>
          <a:p>
            <a:endParaRPr/>
          </a:p>
        </p:txBody>
      </p:sp>
      <p:sp>
        <p:nvSpPr>
          <p:cNvPr id="98" name="Google Shape;98;p19"/>
          <p:cNvSpPr txBox="1">
            <a:spLocks noGrp="1"/>
          </p:cNvSpPr>
          <p:nvPr>
            <p:ph type="subTitle" idx="1"/>
          </p:nvPr>
        </p:nvSpPr>
        <p:spPr>
          <a:xfrm>
            <a:off x="7037135" y="4116733"/>
            <a:ext cx="3970400" cy="105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3733">
                <a:solidFill>
                  <a:srgbClr val="1F1C51"/>
                </a:solidFill>
              </a:defRPr>
            </a:lvl2pPr>
            <a:lvl3pPr lvl="2" algn="r" rtl="0">
              <a:lnSpc>
                <a:spcPct val="100000"/>
              </a:lnSpc>
              <a:spcBef>
                <a:spcPts val="0"/>
              </a:spcBef>
              <a:spcAft>
                <a:spcPts val="0"/>
              </a:spcAft>
              <a:buClr>
                <a:srgbClr val="1F1C51"/>
              </a:buClr>
              <a:buSzPts val="2800"/>
              <a:buNone/>
              <a:defRPr sz="3733">
                <a:solidFill>
                  <a:srgbClr val="1F1C51"/>
                </a:solidFill>
              </a:defRPr>
            </a:lvl3pPr>
            <a:lvl4pPr lvl="3" algn="r" rtl="0">
              <a:lnSpc>
                <a:spcPct val="100000"/>
              </a:lnSpc>
              <a:spcBef>
                <a:spcPts val="0"/>
              </a:spcBef>
              <a:spcAft>
                <a:spcPts val="0"/>
              </a:spcAft>
              <a:buClr>
                <a:srgbClr val="1F1C51"/>
              </a:buClr>
              <a:buSzPts val="2800"/>
              <a:buNone/>
              <a:defRPr sz="3733">
                <a:solidFill>
                  <a:srgbClr val="1F1C51"/>
                </a:solidFill>
              </a:defRPr>
            </a:lvl4pPr>
            <a:lvl5pPr lvl="4" algn="r" rtl="0">
              <a:lnSpc>
                <a:spcPct val="100000"/>
              </a:lnSpc>
              <a:spcBef>
                <a:spcPts val="0"/>
              </a:spcBef>
              <a:spcAft>
                <a:spcPts val="0"/>
              </a:spcAft>
              <a:buClr>
                <a:srgbClr val="1F1C51"/>
              </a:buClr>
              <a:buSzPts val="2800"/>
              <a:buNone/>
              <a:defRPr sz="3733">
                <a:solidFill>
                  <a:srgbClr val="1F1C51"/>
                </a:solidFill>
              </a:defRPr>
            </a:lvl5pPr>
            <a:lvl6pPr lvl="5" algn="r" rtl="0">
              <a:lnSpc>
                <a:spcPct val="100000"/>
              </a:lnSpc>
              <a:spcBef>
                <a:spcPts val="0"/>
              </a:spcBef>
              <a:spcAft>
                <a:spcPts val="0"/>
              </a:spcAft>
              <a:buClr>
                <a:srgbClr val="1F1C51"/>
              </a:buClr>
              <a:buSzPts val="2800"/>
              <a:buNone/>
              <a:defRPr sz="3733">
                <a:solidFill>
                  <a:srgbClr val="1F1C51"/>
                </a:solidFill>
              </a:defRPr>
            </a:lvl6pPr>
            <a:lvl7pPr lvl="6" algn="r" rtl="0">
              <a:lnSpc>
                <a:spcPct val="100000"/>
              </a:lnSpc>
              <a:spcBef>
                <a:spcPts val="0"/>
              </a:spcBef>
              <a:spcAft>
                <a:spcPts val="0"/>
              </a:spcAft>
              <a:buClr>
                <a:srgbClr val="1F1C51"/>
              </a:buClr>
              <a:buSzPts val="2800"/>
              <a:buNone/>
              <a:defRPr sz="3733">
                <a:solidFill>
                  <a:srgbClr val="1F1C51"/>
                </a:solidFill>
              </a:defRPr>
            </a:lvl7pPr>
            <a:lvl8pPr lvl="7" algn="r" rtl="0">
              <a:lnSpc>
                <a:spcPct val="100000"/>
              </a:lnSpc>
              <a:spcBef>
                <a:spcPts val="0"/>
              </a:spcBef>
              <a:spcAft>
                <a:spcPts val="0"/>
              </a:spcAft>
              <a:buClr>
                <a:srgbClr val="1F1C51"/>
              </a:buClr>
              <a:buSzPts val="2800"/>
              <a:buNone/>
              <a:defRPr sz="3733">
                <a:solidFill>
                  <a:srgbClr val="1F1C51"/>
                </a:solidFill>
              </a:defRPr>
            </a:lvl8pPr>
            <a:lvl9pPr lvl="8" algn="r" rtl="0">
              <a:lnSpc>
                <a:spcPct val="100000"/>
              </a:lnSpc>
              <a:spcBef>
                <a:spcPts val="0"/>
              </a:spcBef>
              <a:spcAft>
                <a:spcPts val="0"/>
              </a:spcAft>
              <a:buClr>
                <a:srgbClr val="1F1C51"/>
              </a:buClr>
              <a:buSzPts val="2800"/>
              <a:buNone/>
              <a:defRPr sz="3733">
                <a:solidFill>
                  <a:srgbClr val="1F1C51"/>
                </a:solidFill>
              </a:defRPr>
            </a:lvl9pPr>
          </a:lstStyle>
          <a:p>
            <a:endParaRPr/>
          </a:p>
        </p:txBody>
      </p:sp>
      <p:sp>
        <p:nvSpPr>
          <p:cNvPr id="99" name="Google Shape;99;p19"/>
          <p:cNvSpPr txBox="1">
            <a:spLocks noGrp="1"/>
          </p:cNvSpPr>
          <p:nvPr>
            <p:ph type="title" idx="2" hasCustomPrompt="1"/>
          </p:nvPr>
        </p:nvSpPr>
        <p:spPr>
          <a:xfrm>
            <a:off x="7463935" y="1056567"/>
            <a:ext cx="3543600" cy="105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6400"/>
            </a:lvl1pPr>
            <a:lvl2pPr lvl="1" algn="r" rtl="0">
              <a:spcBef>
                <a:spcPts val="0"/>
              </a:spcBef>
              <a:spcAft>
                <a:spcPts val="0"/>
              </a:spcAft>
              <a:buSzPts val="4800"/>
              <a:buNone/>
              <a:defRPr sz="6400"/>
            </a:lvl2pPr>
            <a:lvl3pPr lvl="2" algn="r" rtl="0">
              <a:spcBef>
                <a:spcPts val="0"/>
              </a:spcBef>
              <a:spcAft>
                <a:spcPts val="0"/>
              </a:spcAft>
              <a:buSzPts val="4800"/>
              <a:buNone/>
              <a:defRPr sz="6400"/>
            </a:lvl3pPr>
            <a:lvl4pPr lvl="3" algn="r" rtl="0">
              <a:spcBef>
                <a:spcPts val="0"/>
              </a:spcBef>
              <a:spcAft>
                <a:spcPts val="0"/>
              </a:spcAft>
              <a:buSzPts val="4800"/>
              <a:buNone/>
              <a:defRPr sz="6400"/>
            </a:lvl4pPr>
            <a:lvl5pPr lvl="4" algn="r" rtl="0">
              <a:spcBef>
                <a:spcPts val="0"/>
              </a:spcBef>
              <a:spcAft>
                <a:spcPts val="0"/>
              </a:spcAft>
              <a:buSzPts val="4800"/>
              <a:buNone/>
              <a:defRPr sz="6400"/>
            </a:lvl5pPr>
            <a:lvl6pPr lvl="5" algn="r" rtl="0">
              <a:spcBef>
                <a:spcPts val="0"/>
              </a:spcBef>
              <a:spcAft>
                <a:spcPts val="0"/>
              </a:spcAft>
              <a:buSzPts val="4800"/>
              <a:buNone/>
              <a:defRPr sz="6400"/>
            </a:lvl6pPr>
            <a:lvl7pPr lvl="6" algn="r" rtl="0">
              <a:spcBef>
                <a:spcPts val="0"/>
              </a:spcBef>
              <a:spcAft>
                <a:spcPts val="0"/>
              </a:spcAft>
              <a:buSzPts val="4800"/>
              <a:buNone/>
              <a:defRPr sz="6400"/>
            </a:lvl7pPr>
            <a:lvl8pPr lvl="7" algn="r" rtl="0">
              <a:spcBef>
                <a:spcPts val="0"/>
              </a:spcBef>
              <a:spcAft>
                <a:spcPts val="0"/>
              </a:spcAft>
              <a:buSzPts val="4800"/>
              <a:buNone/>
              <a:defRPr sz="6400"/>
            </a:lvl8pPr>
            <a:lvl9pPr lvl="8" algn="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550956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p:cSld name="Title + Design">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323467" y="810700"/>
            <a:ext cx="119844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81961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0C7D-0D27-F7F4-33DF-E9095EE93A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EE9BDA-DB6A-4439-EE1E-9404F6104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B1F7FF-9FCC-06F9-8BAE-C9600762C38E}"/>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5" name="Footer Placeholder 4">
            <a:extLst>
              <a:ext uri="{FF2B5EF4-FFF2-40B4-BE49-F238E27FC236}">
                <a16:creationId xmlns:a16="http://schemas.microsoft.com/office/drawing/2014/main" id="{594AB5D5-B6A5-2866-17FB-5DE3F979E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8C79C-C322-D8D1-7021-80A8818A1330}"/>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4203618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103"/>
        <p:cNvGrpSpPr/>
        <p:nvPr/>
      </p:nvGrpSpPr>
      <p:grpSpPr>
        <a:xfrm>
          <a:off x="0" y="0"/>
          <a:ext cx="0" cy="0"/>
          <a:chOff x="0" y="0"/>
          <a:chExt cx="0" cy="0"/>
        </a:xfrm>
      </p:grpSpPr>
      <p:cxnSp>
        <p:nvCxnSpPr>
          <p:cNvPr id="104" name="Google Shape;104;p21"/>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105" name="Google Shape;105;p21"/>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06" name="Google Shape;106;p21"/>
          <p:cNvSpPr txBox="1">
            <a:spLocks noGrp="1"/>
          </p:cNvSpPr>
          <p:nvPr>
            <p:ph type="body" idx="1"/>
          </p:nvPr>
        </p:nvSpPr>
        <p:spPr>
          <a:xfrm>
            <a:off x="1346800" y="5092233"/>
            <a:ext cx="1971200" cy="980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07" name="Google Shape;107;p21"/>
          <p:cNvSpPr txBox="1">
            <a:spLocks noGrp="1"/>
          </p:cNvSpPr>
          <p:nvPr>
            <p:ph type="title" idx="2"/>
          </p:nvPr>
        </p:nvSpPr>
        <p:spPr>
          <a:xfrm>
            <a:off x="1346784" y="4428433"/>
            <a:ext cx="19712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8" name="Google Shape;108;p21"/>
          <p:cNvSpPr txBox="1">
            <a:spLocks noGrp="1"/>
          </p:cNvSpPr>
          <p:nvPr>
            <p:ph type="body" idx="3"/>
          </p:nvPr>
        </p:nvSpPr>
        <p:spPr>
          <a:xfrm>
            <a:off x="3855868" y="5092233"/>
            <a:ext cx="1971200" cy="980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09" name="Google Shape;109;p21"/>
          <p:cNvSpPr txBox="1">
            <a:spLocks noGrp="1"/>
          </p:cNvSpPr>
          <p:nvPr>
            <p:ph type="title" idx="4"/>
          </p:nvPr>
        </p:nvSpPr>
        <p:spPr>
          <a:xfrm>
            <a:off x="3855859" y="4428433"/>
            <a:ext cx="19712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0" name="Google Shape;110;p21"/>
          <p:cNvSpPr txBox="1">
            <a:spLocks noGrp="1"/>
          </p:cNvSpPr>
          <p:nvPr>
            <p:ph type="body" idx="5"/>
          </p:nvPr>
        </p:nvSpPr>
        <p:spPr>
          <a:xfrm>
            <a:off x="6364937" y="5092233"/>
            <a:ext cx="1971200" cy="980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11" name="Google Shape;111;p21"/>
          <p:cNvSpPr txBox="1">
            <a:spLocks noGrp="1"/>
          </p:cNvSpPr>
          <p:nvPr>
            <p:ph type="title" idx="6"/>
          </p:nvPr>
        </p:nvSpPr>
        <p:spPr>
          <a:xfrm>
            <a:off x="6364935" y="4428433"/>
            <a:ext cx="19712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12" name="Google Shape;112;p21"/>
          <p:cNvSpPr txBox="1">
            <a:spLocks noGrp="1"/>
          </p:cNvSpPr>
          <p:nvPr>
            <p:ph type="body" idx="7"/>
          </p:nvPr>
        </p:nvSpPr>
        <p:spPr>
          <a:xfrm>
            <a:off x="8874005" y="5092233"/>
            <a:ext cx="1971200" cy="980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13" name="Google Shape;113;p21"/>
          <p:cNvSpPr txBox="1">
            <a:spLocks noGrp="1"/>
          </p:cNvSpPr>
          <p:nvPr>
            <p:ph type="title" idx="8"/>
          </p:nvPr>
        </p:nvSpPr>
        <p:spPr>
          <a:xfrm>
            <a:off x="8874009" y="4428433"/>
            <a:ext cx="19712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8390647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2">
  <p:cSld name="Section 2">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451000" y="1945300"/>
            <a:ext cx="5290000" cy="2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116" name="Google Shape;116;p22"/>
          <p:cNvSpPr txBox="1">
            <a:spLocks noGrp="1"/>
          </p:cNvSpPr>
          <p:nvPr>
            <p:ph type="subTitle" idx="1"/>
          </p:nvPr>
        </p:nvSpPr>
        <p:spPr>
          <a:xfrm>
            <a:off x="4110800" y="4116733"/>
            <a:ext cx="39704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3733">
                <a:solidFill>
                  <a:srgbClr val="1F1C51"/>
                </a:solidFill>
              </a:defRPr>
            </a:lvl2pPr>
            <a:lvl3pPr lvl="2" algn="ctr" rtl="0">
              <a:lnSpc>
                <a:spcPct val="100000"/>
              </a:lnSpc>
              <a:spcBef>
                <a:spcPts val="0"/>
              </a:spcBef>
              <a:spcAft>
                <a:spcPts val="0"/>
              </a:spcAft>
              <a:buClr>
                <a:srgbClr val="1F1C51"/>
              </a:buClr>
              <a:buSzPts val="2800"/>
              <a:buNone/>
              <a:defRPr sz="3733">
                <a:solidFill>
                  <a:srgbClr val="1F1C51"/>
                </a:solidFill>
              </a:defRPr>
            </a:lvl3pPr>
            <a:lvl4pPr lvl="3" algn="ctr" rtl="0">
              <a:lnSpc>
                <a:spcPct val="100000"/>
              </a:lnSpc>
              <a:spcBef>
                <a:spcPts val="0"/>
              </a:spcBef>
              <a:spcAft>
                <a:spcPts val="0"/>
              </a:spcAft>
              <a:buClr>
                <a:srgbClr val="1F1C51"/>
              </a:buClr>
              <a:buSzPts val="2800"/>
              <a:buNone/>
              <a:defRPr sz="3733">
                <a:solidFill>
                  <a:srgbClr val="1F1C51"/>
                </a:solidFill>
              </a:defRPr>
            </a:lvl4pPr>
            <a:lvl5pPr lvl="4" algn="ctr" rtl="0">
              <a:lnSpc>
                <a:spcPct val="100000"/>
              </a:lnSpc>
              <a:spcBef>
                <a:spcPts val="0"/>
              </a:spcBef>
              <a:spcAft>
                <a:spcPts val="0"/>
              </a:spcAft>
              <a:buClr>
                <a:srgbClr val="1F1C51"/>
              </a:buClr>
              <a:buSzPts val="2800"/>
              <a:buNone/>
              <a:defRPr sz="3733">
                <a:solidFill>
                  <a:srgbClr val="1F1C51"/>
                </a:solidFill>
              </a:defRPr>
            </a:lvl5pPr>
            <a:lvl6pPr lvl="5" algn="ctr" rtl="0">
              <a:lnSpc>
                <a:spcPct val="100000"/>
              </a:lnSpc>
              <a:spcBef>
                <a:spcPts val="0"/>
              </a:spcBef>
              <a:spcAft>
                <a:spcPts val="0"/>
              </a:spcAft>
              <a:buClr>
                <a:srgbClr val="1F1C51"/>
              </a:buClr>
              <a:buSzPts val="2800"/>
              <a:buNone/>
              <a:defRPr sz="3733">
                <a:solidFill>
                  <a:srgbClr val="1F1C51"/>
                </a:solidFill>
              </a:defRPr>
            </a:lvl6pPr>
            <a:lvl7pPr lvl="6" algn="ctr" rtl="0">
              <a:lnSpc>
                <a:spcPct val="100000"/>
              </a:lnSpc>
              <a:spcBef>
                <a:spcPts val="0"/>
              </a:spcBef>
              <a:spcAft>
                <a:spcPts val="0"/>
              </a:spcAft>
              <a:buClr>
                <a:srgbClr val="1F1C51"/>
              </a:buClr>
              <a:buSzPts val="2800"/>
              <a:buNone/>
              <a:defRPr sz="3733">
                <a:solidFill>
                  <a:srgbClr val="1F1C51"/>
                </a:solidFill>
              </a:defRPr>
            </a:lvl7pPr>
            <a:lvl8pPr lvl="7" algn="ctr" rtl="0">
              <a:lnSpc>
                <a:spcPct val="100000"/>
              </a:lnSpc>
              <a:spcBef>
                <a:spcPts val="0"/>
              </a:spcBef>
              <a:spcAft>
                <a:spcPts val="0"/>
              </a:spcAft>
              <a:buClr>
                <a:srgbClr val="1F1C51"/>
              </a:buClr>
              <a:buSzPts val="2800"/>
              <a:buNone/>
              <a:defRPr sz="3733">
                <a:solidFill>
                  <a:srgbClr val="1F1C51"/>
                </a:solidFill>
              </a:defRPr>
            </a:lvl8pPr>
            <a:lvl9pPr lvl="8" algn="ctr" rtl="0">
              <a:lnSpc>
                <a:spcPct val="100000"/>
              </a:lnSpc>
              <a:spcBef>
                <a:spcPts val="0"/>
              </a:spcBef>
              <a:spcAft>
                <a:spcPts val="0"/>
              </a:spcAft>
              <a:buClr>
                <a:srgbClr val="1F1C51"/>
              </a:buClr>
              <a:buSzPts val="2800"/>
              <a:buNone/>
              <a:defRPr sz="3733">
                <a:solidFill>
                  <a:srgbClr val="1F1C51"/>
                </a:solidFill>
              </a:defRPr>
            </a:lvl9pPr>
          </a:lstStyle>
          <a:p>
            <a:endParaRPr/>
          </a:p>
        </p:txBody>
      </p:sp>
      <p:sp>
        <p:nvSpPr>
          <p:cNvPr id="117" name="Google Shape;117;p22"/>
          <p:cNvSpPr txBox="1">
            <a:spLocks noGrp="1"/>
          </p:cNvSpPr>
          <p:nvPr>
            <p:ph type="title" idx="2" hasCustomPrompt="1"/>
          </p:nvPr>
        </p:nvSpPr>
        <p:spPr>
          <a:xfrm>
            <a:off x="4324200" y="1056567"/>
            <a:ext cx="3543600" cy="10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3367529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323467" y="810700"/>
            <a:ext cx="119844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21" name="Google Shape;121;p23"/>
          <p:cNvSpPr txBox="1">
            <a:spLocks noGrp="1"/>
          </p:cNvSpPr>
          <p:nvPr>
            <p:ph type="body" idx="1"/>
          </p:nvPr>
        </p:nvSpPr>
        <p:spPr>
          <a:xfrm>
            <a:off x="4620007" y="2628271"/>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2" name="Google Shape;122;p23"/>
          <p:cNvSpPr txBox="1">
            <a:spLocks noGrp="1"/>
          </p:cNvSpPr>
          <p:nvPr>
            <p:ph type="title" idx="2"/>
          </p:nvPr>
        </p:nvSpPr>
        <p:spPr>
          <a:xfrm>
            <a:off x="4619997" y="1964480"/>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3" name="Google Shape;123;p23"/>
          <p:cNvSpPr txBox="1">
            <a:spLocks noGrp="1"/>
          </p:cNvSpPr>
          <p:nvPr>
            <p:ph type="body" idx="3"/>
          </p:nvPr>
        </p:nvSpPr>
        <p:spPr>
          <a:xfrm>
            <a:off x="1113633" y="2628271"/>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4" name="Google Shape;124;p23"/>
          <p:cNvSpPr txBox="1">
            <a:spLocks noGrp="1"/>
          </p:cNvSpPr>
          <p:nvPr>
            <p:ph type="title" idx="4"/>
          </p:nvPr>
        </p:nvSpPr>
        <p:spPr>
          <a:xfrm>
            <a:off x="1113617" y="1964480"/>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5" name="Google Shape;125;p23"/>
          <p:cNvSpPr txBox="1">
            <a:spLocks noGrp="1"/>
          </p:cNvSpPr>
          <p:nvPr>
            <p:ph type="body" idx="5"/>
          </p:nvPr>
        </p:nvSpPr>
        <p:spPr>
          <a:xfrm>
            <a:off x="8126373" y="2628271"/>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6" name="Google Shape;126;p23"/>
          <p:cNvSpPr txBox="1">
            <a:spLocks noGrp="1"/>
          </p:cNvSpPr>
          <p:nvPr>
            <p:ph type="title" idx="6"/>
          </p:nvPr>
        </p:nvSpPr>
        <p:spPr>
          <a:xfrm>
            <a:off x="8126371" y="1964480"/>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7" name="Google Shape;127;p23"/>
          <p:cNvSpPr txBox="1">
            <a:spLocks noGrp="1"/>
          </p:cNvSpPr>
          <p:nvPr>
            <p:ph type="body" idx="7"/>
          </p:nvPr>
        </p:nvSpPr>
        <p:spPr>
          <a:xfrm>
            <a:off x="4620007" y="5177104"/>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28" name="Google Shape;128;p23"/>
          <p:cNvSpPr txBox="1">
            <a:spLocks noGrp="1"/>
          </p:cNvSpPr>
          <p:nvPr>
            <p:ph type="title" idx="8"/>
          </p:nvPr>
        </p:nvSpPr>
        <p:spPr>
          <a:xfrm>
            <a:off x="4619997" y="4513313"/>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29" name="Google Shape;129;p23"/>
          <p:cNvSpPr txBox="1">
            <a:spLocks noGrp="1"/>
          </p:cNvSpPr>
          <p:nvPr>
            <p:ph type="body" idx="9"/>
          </p:nvPr>
        </p:nvSpPr>
        <p:spPr>
          <a:xfrm>
            <a:off x="1113633" y="5177104"/>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30" name="Google Shape;130;p23"/>
          <p:cNvSpPr txBox="1">
            <a:spLocks noGrp="1"/>
          </p:cNvSpPr>
          <p:nvPr>
            <p:ph type="title" idx="13"/>
          </p:nvPr>
        </p:nvSpPr>
        <p:spPr>
          <a:xfrm>
            <a:off x="1113617" y="4513313"/>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1" name="Google Shape;131;p23"/>
          <p:cNvSpPr txBox="1">
            <a:spLocks noGrp="1"/>
          </p:cNvSpPr>
          <p:nvPr>
            <p:ph type="body" idx="14"/>
          </p:nvPr>
        </p:nvSpPr>
        <p:spPr>
          <a:xfrm>
            <a:off x="8126373" y="5177104"/>
            <a:ext cx="2952000" cy="105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32" name="Google Shape;132;p23"/>
          <p:cNvSpPr txBox="1">
            <a:spLocks noGrp="1"/>
          </p:cNvSpPr>
          <p:nvPr>
            <p:ph type="title" idx="15"/>
          </p:nvPr>
        </p:nvSpPr>
        <p:spPr>
          <a:xfrm>
            <a:off x="8126371" y="4513313"/>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1784443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hree Columns  1">
  <p:cSld name="Title + Three Columns  1">
    <p:bg>
      <p:bgPr>
        <a:solidFill>
          <a:srgbClr val="FFFFFF"/>
        </a:solidFill>
        <a:effectLst/>
      </p:bgPr>
    </p:bg>
    <p:spTree>
      <p:nvGrpSpPr>
        <p:cNvPr id="1" name="Shape 133"/>
        <p:cNvGrpSpPr/>
        <p:nvPr/>
      </p:nvGrpSpPr>
      <p:grpSpPr>
        <a:xfrm>
          <a:off x="0" y="0"/>
          <a:ext cx="0" cy="0"/>
          <a:chOff x="0" y="0"/>
          <a:chExt cx="0" cy="0"/>
        </a:xfrm>
      </p:grpSpPr>
      <p:cxnSp>
        <p:nvCxnSpPr>
          <p:cNvPr id="134" name="Google Shape;134;p24"/>
          <p:cNvCxnSpPr/>
          <p:nvPr/>
        </p:nvCxnSpPr>
        <p:spPr>
          <a:xfrm>
            <a:off x="323467" y="810700"/>
            <a:ext cx="11984400" cy="0"/>
          </a:xfrm>
          <a:prstGeom prst="straightConnector1">
            <a:avLst/>
          </a:prstGeom>
          <a:noFill/>
          <a:ln w="19050" cap="flat" cmpd="sng">
            <a:solidFill>
              <a:schemeClr val="accent2"/>
            </a:solidFill>
            <a:prstDash val="solid"/>
            <a:round/>
            <a:headEnd type="oval" w="med" len="med"/>
            <a:tailEnd type="none" w="med" len="med"/>
          </a:ln>
        </p:spPr>
      </p:cxnSp>
      <p:sp>
        <p:nvSpPr>
          <p:cNvPr id="135" name="Google Shape;135;p24"/>
          <p:cNvSpPr txBox="1">
            <a:spLocks noGrp="1"/>
          </p:cNvSpPr>
          <p:nvPr>
            <p:ph type="title"/>
          </p:nvPr>
        </p:nvSpPr>
        <p:spPr>
          <a:xfrm>
            <a:off x="835500" y="4509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36" name="Google Shape;136;p24"/>
          <p:cNvSpPr txBox="1">
            <a:spLocks noGrp="1"/>
          </p:cNvSpPr>
          <p:nvPr>
            <p:ph type="body" idx="1"/>
          </p:nvPr>
        </p:nvSpPr>
        <p:spPr>
          <a:xfrm>
            <a:off x="4619997"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37" name="Google Shape;137;p24"/>
          <p:cNvSpPr txBox="1">
            <a:spLocks noGrp="1"/>
          </p:cNvSpPr>
          <p:nvPr>
            <p:ph type="title" idx="2"/>
          </p:nvPr>
        </p:nvSpPr>
        <p:spPr>
          <a:xfrm>
            <a:off x="4619997"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8" name="Google Shape;138;p24"/>
          <p:cNvSpPr txBox="1">
            <a:spLocks noGrp="1"/>
          </p:cNvSpPr>
          <p:nvPr>
            <p:ph type="body" idx="3"/>
          </p:nvPr>
        </p:nvSpPr>
        <p:spPr>
          <a:xfrm>
            <a:off x="1113617"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39" name="Google Shape;139;p24"/>
          <p:cNvSpPr txBox="1">
            <a:spLocks noGrp="1"/>
          </p:cNvSpPr>
          <p:nvPr>
            <p:ph type="title" idx="4"/>
          </p:nvPr>
        </p:nvSpPr>
        <p:spPr>
          <a:xfrm>
            <a:off x="1113617"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0" name="Google Shape;140;p24"/>
          <p:cNvSpPr txBox="1">
            <a:spLocks noGrp="1"/>
          </p:cNvSpPr>
          <p:nvPr>
            <p:ph type="body" idx="5"/>
          </p:nvPr>
        </p:nvSpPr>
        <p:spPr>
          <a:xfrm>
            <a:off x="8126371" y="4677648"/>
            <a:ext cx="2952000" cy="153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41" name="Google Shape;141;p24"/>
          <p:cNvSpPr txBox="1">
            <a:spLocks noGrp="1"/>
          </p:cNvSpPr>
          <p:nvPr>
            <p:ph type="title" idx="6"/>
          </p:nvPr>
        </p:nvSpPr>
        <p:spPr>
          <a:xfrm>
            <a:off x="8126371" y="4013847"/>
            <a:ext cx="2952000" cy="71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4183874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amp; Credits">
  <p:cSld name="Thanks &amp; Credits">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894867" y="-135300"/>
            <a:ext cx="5290000" cy="2229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44" name="Google Shape;144;p25"/>
          <p:cNvSpPr txBox="1">
            <a:spLocks noGrp="1"/>
          </p:cNvSpPr>
          <p:nvPr>
            <p:ph type="subTitle" idx="1"/>
          </p:nvPr>
        </p:nvSpPr>
        <p:spPr>
          <a:xfrm>
            <a:off x="894867" y="1934533"/>
            <a:ext cx="4990400" cy="20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2133">
                <a:solidFill>
                  <a:srgbClr val="1F1C51"/>
                </a:solidFill>
              </a:defRPr>
            </a:lvl1pPr>
            <a:lvl2pPr lvl="1" rtl="0">
              <a:lnSpc>
                <a:spcPct val="100000"/>
              </a:lnSpc>
              <a:spcBef>
                <a:spcPts val="0"/>
              </a:spcBef>
              <a:spcAft>
                <a:spcPts val="0"/>
              </a:spcAft>
              <a:buClr>
                <a:srgbClr val="1F1C51"/>
              </a:buClr>
              <a:buSzPts val="2800"/>
              <a:buNone/>
              <a:defRPr sz="3733">
                <a:solidFill>
                  <a:srgbClr val="1F1C51"/>
                </a:solidFill>
              </a:defRPr>
            </a:lvl2pPr>
            <a:lvl3pPr lvl="2" rtl="0">
              <a:lnSpc>
                <a:spcPct val="100000"/>
              </a:lnSpc>
              <a:spcBef>
                <a:spcPts val="0"/>
              </a:spcBef>
              <a:spcAft>
                <a:spcPts val="0"/>
              </a:spcAft>
              <a:buClr>
                <a:srgbClr val="1F1C51"/>
              </a:buClr>
              <a:buSzPts val="2800"/>
              <a:buNone/>
              <a:defRPr sz="3733">
                <a:solidFill>
                  <a:srgbClr val="1F1C51"/>
                </a:solidFill>
              </a:defRPr>
            </a:lvl3pPr>
            <a:lvl4pPr lvl="3" rtl="0">
              <a:lnSpc>
                <a:spcPct val="100000"/>
              </a:lnSpc>
              <a:spcBef>
                <a:spcPts val="0"/>
              </a:spcBef>
              <a:spcAft>
                <a:spcPts val="0"/>
              </a:spcAft>
              <a:buClr>
                <a:srgbClr val="1F1C51"/>
              </a:buClr>
              <a:buSzPts val="2800"/>
              <a:buNone/>
              <a:defRPr sz="3733">
                <a:solidFill>
                  <a:srgbClr val="1F1C51"/>
                </a:solidFill>
              </a:defRPr>
            </a:lvl4pPr>
            <a:lvl5pPr lvl="4" rtl="0">
              <a:lnSpc>
                <a:spcPct val="100000"/>
              </a:lnSpc>
              <a:spcBef>
                <a:spcPts val="0"/>
              </a:spcBef>
              <a:spcAft>
                <a:spcPts val="0"/>
              </a:spcAft>
              <a:buClr>
                <a:srgbClr val="1F1C51"/>
              </a:buClr>
              <a:buSzPts val="2800"/>
              <a:buNone/>
              <a:defRPr sz="3733">
                <a:solidFill>
                  <a:srgbClr val="1F1C51"/>
                </a:solidFill>
              </a:defRPr>
            </a:lvl5pPr>
            <a:lvl6pPr lvl="5" rtl="0">
              <a:lnSpc>
                <a:spcPct val="100000"/>
              </a:lnSpc>
              <a:spcBef>
                <a:spcPts val="0"/>
              </a:spcBef>
              <a:spcAft>
                <a:spcPts val="0"/>
              </a:spcAft>
              <a:buClr>
                <a:srgbClr val="1F1C51"/>
              </a:buClr>
              <a:buSzPts val="2800"/>
              <a:buNone/>
              <a:defRPr sz="3733">
                <a:solidFill>
                  <a:srgbClr val="1F1C51"/>
                </a:solidFill>
              </a:defRPr>
            </a:lvl6pPr>
            <a:lvl7pPr lvl="6" rtl="0">
              <a:lnSpc>
                <a:spcPct val="100000"/>
              </a:lnSpc>
              <a:spcBef>
                <a:spcPts val="0"/>
              </a:spcBef>
              <a:spcAft>
                <a:spcPts val="0"/>
              </a:spcAft>
              <a:buClr>
                <a:srgbClr val="1F1C51"/>
              </a:buClr>
              <a:buSzPts val="2800"/>
              <a:buNone/>
              <a:defRPr sz="3733">
                <a:solidFill>
                  <a:srgbClr val="1F1C51"/>
                </a:solidFill>
              </a:defRPr>
            </a:lvl7pPr>
            <a:lvl8pPr lvl="7" rtl="0">
              <a:lnSpc>
                <a:spcPct val="100000"/>
              </a:lnSpc>
              <a:spcBef>
                <a:spcPts val="0"/>
              </a:spcBef>
              <a:spcAft>
                <a:spcPts val="0"/>
              </a:spcAft>
              <a:buClr>
                <a:srgbClr val="1F1C51"/>
              </a:buClr>
              <a:buSzPts val="2800"/>
              <a:buNone/>
              <a:defRPr sz="3733">
                <a:solidFill>
                  <a:srgbClr val="1F1C51"/>
                </a:solidFill>
              </a:defRPr>
            </a:lvl8pPr>
            <a:lvl9pPr lvl="8" rtl="0">
              <a:lnSpc>
                <a:spcPct val="100000"/>
              </a:lnSpc>
              <a:spcBef>
                <a:spcPts val="0"/>
              </a:spcBef>
              <a:spcAft>
                <a:spcPts val="0"/>
              </a:spcAft>
              <a:buClr>
                <a:srgbClr val="1F1C51"/>
              </a:buClr>
              <a:buSzPts val="2800"/>
              <a:buNone/>
              <a:defRPr sz="3733">
                <a:solidFill>
                  <a:srgbClr val="1F1C51"/>
                </a:solidFill>
              </a:defRPr>
            </a:lvl9pPr>
          </a:lstStyle>
          <a:p>
            <a:endParaRPr/>
          </a:p>
        </p:txBody>
      </p:sp>
      <p:sp>
        <p:nvSpPr>
          <p:cNvPr id="145" name="Google Shape;145;p25"/>
          <p:cNvSpPr txBox="1"/>
          <p:nvPr/>
        </p:nvSpPr>
        <p:spPr>
          <a:xfrm>
            <a:off x="894867" y="4367700"/>
            <a:ext cx="4516800" cy="939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467">
                <a:solidFill>
                  <a:schemeClr val="lt2"/>
                </a:solidFill>
                <a:latin typeface="DM Sans"/>
                <a:ea typeface="DM Sans"/>
                <a:cs typeface="DM Sans"/>
                <a:sym typeface="DM Sans"/>
              </a:rPr>
              <a:t>CREDITS: This presentation template was created by </a:t>
            </a:r>
            <a:r>
              <a:rPr lang="en" sz="1467"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467">
                <a:solidFill>
                  <a:schemeClr val="lt2"/>
                </a:solidFill>
                <a:latin typeface="DM Sans"/>
                <a:ea typeface="DM Sans"/>
                <a:cs typeface="DM Sans"/>
                <a:sym typeface="DM Sans"/>
              </a:rPr>
              <a:t>, including icons by </a:t>
            </a:r>
            <a:r>
              <a:rPr lang="en" sz="1467"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467">
                <a:solidFill>
                  <a:schemeClr val="lt2"/>
                </a:solidFill>
                <a:latin typeface="DM Sans"/>
                <a:ea typeface="DM Sans"/>
                <a:cs typeface="DM Sans"/>
                <a:sym typeface="DM Sans"/>
              </a:rPr>
              <a:t>, infographics &amp; images by </a:t>
            </a:r>
            <a:r>
              <a:rPr lang="en" sz="1467"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467">
                <a:solidFill>
                  <a:schemeClr val="lt2"/>
                </a:solidFill>
                <a:latin typeface="DM Sans"/>
                <a:ea typeface="DM Sans"/>
                <a:cs typeface="DM Sans"/>
                <a:sym typeface="DM Sans"/>
              </a:rPr>
              <a:t> and illustrations by </a:t>
            </a:r>
            <a:r>
              <a:rPr lang="en" sz="1467">
                <a:solidFill>
                  <a:schemeClr val="hlink"/>
                </a:solidFill>
                <a:uFill>
                  <a:noFill/>
                </a:uFill>
                <a:latin typeface="DM Sans"/>
                <a:ea typeface="DM Sans"/>
                <a:cs typeface="DM Sans"/>
                <a:sym typeface="DM Sans"/>
                <a:hlinkClick r:id="rId5"/>
              </a:rPr>
              <a:t>Stories</a:t>
            </a:r>
            <a:endParaRPr sz="1467">
              <a:solidFill>
                <a:schemeClr val="lt2"/>
              </a:solidFill>
              <a:latin typeface="DM Sans"/>
              <a:ea typeface="DM Sans"/>
              <a:cs typeface="DM Sans"/>
              <a:sym typeface="DM Sans"/>
            </a:endParaRPr>
          </a:p>
          <a:p>
            <a:pPr marL="0" lvl="0" indent="0" algn="l" rtl="0">
              <a:spcBef>
                <a:spcPts val="400"/>
              </a:spcBef>
              <a:spcAft>
                <a:spcPts val="0"/>
              </a:spcAft>
              <a:buNone/>
            </a:pPr>
            <a:endParaRPr sz="1467">
              <a:solidFill>
                <a:schemeClr val="lt2"/>
              </a:solidFill>
              <a:latin typeface="DM Sans"/>
              <a:ea typeface="DM Sans"/>
              <a:cs typeface="DM Sans"/>
              <a:sym typeface="DM Sans"/>
            </a:endParaRPr>
          </a:p>
          <a:p>
            <a:pPr marL="0" lvl="0" indent="0" algn="l" rtl="0">
              <a:spcBef>
                <a:spcPts val="400"/>
              </a:spcBef>
              <a:spcAft>
                <a:spcPts val="0"/>
              </a:spcAft>
              <a:buNone/>
            </a:pPr>
            <a:endParaRPr sz="1467" b="1">
              <a:solidFill>
                <a:schemeClr val="lt2"/>
              </a:solidFill>
              <a:latin typeface="DM Sans"/>
              <a:ea typeface="DM Sans"/>
              <a:cs typeface="DM Sans"/>
              <a:sym typeface="DM Sans"/>
            </a:endParaRPr>
          </a:p>
        </p:txBody>
      </p:sp>
    </p:spTree>
    <p:extLst>
      <p:ext uri="{BB962C8B-B14F-4D97-AF65-F5344CB8AC3E}">
        <p14:creationId xmlns:p14="http://schemas.microsoft.com/office/powerpoint/2010/main" val="2228910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963467" y="1781033"/>
            <a:ext cx="4818800" cy="4356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cxnSp>
        <p:nvCxnSpPr>
          <p:cNvPr id="148" name="Google Shape;148;p26"/>
          <p:cNvCxnSpPr/>
          <p:nvPr/>
        </p:nvCxnSpPr>
        <p:spPr>
          <a:xfrm>
            <a:off x="526667" y="1013900"/>
            <a:ext cx="119844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1038700" y="654100"/>
            <a:ext cx="8112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2497771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876833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17993626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2462334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07790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6005-A426-268A-7F8A-DFA60147F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BE319B-E8D9-5DAC-3347-1FCA9989A5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347D8-CF1A-C89B-C7BB-C8B84774FF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B8DE4B-BB75-B5E6-65FE-595E2244778F}"/>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6" name="Footer Placeholder 5">
            <a:extLst>
              <a:ext uri="{FF2B5EF4-FFF2-40B4-BE49-F238E27FC236}">
                <a16:creationId xmlns:a16="http://schemas.microsoft.com/office/drawing/2014/main" id="{CADFB5A2-E392-DE19-B1BD-C4563F88A0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B97EC-2F3E-1637-5E4A-7EAA46814B80}"/>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27956267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30432964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6144234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284168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400E-7525-80C5-1C08-B507B9E33F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60EB60-55CE-C5AF-412E-CC096234C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656384-A8B6-4E5B-7166-A294088675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AEB615-8BD2-B039-8302-D79D70420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EC278C-EA47-D0B2-3A65-FD1003D8F2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6C0A5A-7B93-0417-B349-DFC7E90B62DA}"/>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8" name="Footer Placeholder 7">
            <a:extLst>
              <a:ext uri="{FF2B5EF4-FFF2-40B4-BE49-F238E27FC236}">
                <a16:creationId xmlns:a16="http://schemas.microsoft.com/office/drawing/2014/main" id="{5F5CFFA7-2749-16ED-450A-5317AF7211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BF508-EB45-38D9-9796-44F34EABFFC4}"/>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429147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0DC1-523A-8AC6-48C6-835D945437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AA5298-2329-237E-58E4-6DD376AB874D}"/>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4" name="Footer Placeholder 3">
            <a:extLst>
              <a:ext uri="{FF2B5EF4-FFF2-40B4-BE49-F238E27FC236}">
                <a16:creationId xmlns:a16="http://schemas.microsoft.com/office/drawing/2014/main" id="{CB0519F4-EBF5-A3CD-AA8B-7DAB4F3544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8521D3-42ED-DA38-9191-7CCA658BABA2}"/>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296293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4E690D-F261-52DA-9BBC-FF54BFE27946}"/>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3" name="Footer Placeholder 2">
            <a:extLst>
              <a:ext uri="{FF2B5EF4-FFF2-40B4-BE49-F238E27FC236}">
                <a16:creationId xmlns:a16="http://schemas.microsoft.com/office/drawing/2014/main" id="{09E388D8-E2CD-80C5-FD52-2B6C47BE52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23EFE3-D3AA-D643-30CE-500FD8CEBAEA}"/>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4044038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81921-BDEE-FBE9-89DB-3D82E7B04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3D10C-B514-EC83-918D-AD4DA542D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940FA9-3250-0927-CF9B-437012250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54D2EB-4793-0E8E-95AF-3609F3BC2CEC}"/>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6" name="Footer Placeholder 5">
            <a:extLst>
              <a:ext uri="{FF2B5EF4-FFF2-40B4-BE49-F238E27FC236}">
                <a16:creationId xmlns:a16="http://schemas.microsoft.com/office/drawing/2014/main" id="{EFDE4167-94FF-5D0D-8613-1E5F25FDBF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0BF84-A00B-0775-96E8-CB415B95FE0E}"/>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523461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3EE5-524B-88D3-BB76-16E6C5026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77F984-22AC-76DA-4D66-26368D9AC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975222-E228-70F7-7F9A-95E783CD5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00141-DA9B-47D4-5EA8-58CBC1C721F2}"/>
              </a:ext>
            </a:extLst>
          </p:cNvPr>
          <p:cNvSpPr>
            <a:spLocks noGrp="1"/>
          </p:cNvSpPr>
          <p:nvPr>
            <p:ph type="dt" sz="half" idx="10"/>
          </p:nvPr>
        </p:nvSpPr>
        <p:spPr/>
        <p:txBody>
          <a:bodyPr/>
          <a:lstStyle/>
          <a:p>
            <a:fld id="{BE07C680-3AD9-47F7-8337-9A850CDEC3F3}" type="datetimeFigureOut">
              <a:rPr lang="en-US" smtClean="0"/>
              <a:t>11/14/2022</a:t>
            </a:fld>
            <a:endParaRPr lang="en-US"/>
          </a:p>
        </p:txBody>
      </p:sp>
      <p:sp>
        <p:nvSpPr>
          <p:cNvPr id="6" name="Footer Placeholder 5">
            <a:extLst>
              <a:ext uri="{FF2B5EF4-FFF2-40B4-BE49-F238E27FC236}">
                <a16:creationId xmlns:a16="http://schemas.microsoft.com/office/drawing/2014/main" id="{57859CAE-CC0C-7ED5-F2CE-54382CBE63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A57C67-6498-27F9-CD99-B5DF7EB1ECBA}"/>
              </a:ext>
            </a:extLst>
          </p:cNvPr>
          <p:cNvSpPr>
            <a:spLocks noGrp="1"/>
          </p:cNvSpPr>
          <p:nvPr>
            <p:ph type="sldNum" sz="quarter" idx="12"/>
          </p:nvPr>
        </p:nvSpPr>
        <p:spPr/>
        <p:txBody>
          <a:bodyPr/>
          <a:lstStyle/>
          <a:p>
            <a:fld id="{8B05520F-4839-498B-9107-583E9FE6B817}" type="slidenum">
              <a:rPr lang="en-US" smtClean="0"/>
              <a:t>‹#›</a:t>
            </a:fld>
            <a:endParaRPr lang="en-US"/>
          </a:p>
        </p:txBody>
      </p:sp>
    </p:spTree>
    <p:extLst>
      <p:ext uri="{BB962C8B-B14F-4D97-AF65-F5344CB8AC3E}">
        <p14:creationId xmlns:p14="http://schemas.microsoft.com/office/powerpoint/2010/main" val="162163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25D2A0-059F-E7F7-40E0-3951B6F807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084F87-C26F-A2EC-D99A-049A0B9CEC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80700-A48C-8A0F-CB2C-09A06F25B5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07C680-3AD9-47F7-8337-9A850CDEC3F3}" type="datetimeFigureOut">
              <a:rPr lang="en-US" smtClean="0"/>
              <a:t>11/14/2022</a:t>
            </a:fld>
            <a:endParaRPr lang="en-US"/>
          </a:p>
        </p:txBody>
      </p:sp>
      <p:sp>
        <p:nvSpPr>
          <p:cNvPr id="5" name="Footer Placeholder 4">
            <a:extLst>
              <a:ext uri="{FF2B5EF4-FFF2-40B4-BE49-F238E27FC236}">
                <a16:creationId xmlns:a16="http://schemas.microsoft.com/office/drawing/2014/main" id="{60B594D9-71A6-4636-D86B-09BD645B3C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DCF4C0-98F6-E7BD-760A-CB41EE514D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5520F-4839-498B-9107-583E9FE6B817}" type="slidenum">
              <a:rPr lang="en-US" smtClean="0"/>
              <a:t>‹#›</a:t>
            </a:fld>
            <a:endParaRPr lang="en-US"/>
          </a:p>
        </p:txBody>
      </p:sp>
    </p:spTree>
    <p:extLst>
      <p:ext uri="{BB962C8B-B14F-4D97-AF65-F5344CB8AC3E}">
        <p14:creationId xmlns:p14="http://schemas.microsoft.com/office/powerpoint/2010/main" val="4018747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812252543"/>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606403933"/>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8.wdp"/><Relationship Id="rId7" Type="http://schemas.openxmlformats.org/officeDocument/2006/relationships/diagramColors" Target="../diagrams/colors1.xml"/><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24.xm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slide" Target="slide2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slide" Target="slide15.xml"/><Relationship Id="rId5" Type="http://schemas.openxmlformats.org/officeDocument/2006/relationships/image" Target="../media/image14.png"/><Relationship Id="rId10" Type="http://schemas.openxmlformats.org/officeDocument/2006/relationships/slide" Target="slide9.xml"/><Relationship Id="rId4" Type="http://schemas.openxmlformats.org/officeDocument/2006/relationships/image" Target="../media/image13.png"/><Relationship Id="rId9" Type="http://schemas.openxmlformats.org/officeDocument/2006/relationships/slide" Target="slide4.xml"/><Relationship Id="rId14" Type="http://schemas.openxmlformats.org/officeDocument/2006/relationships/slide" Target="slide27.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0" name="Rectangle 106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hoto of outer space">
            <a:extLst>
              <a:ext uri="{FF2B5EF4-FFF2-40B4-BE49-F238E27FC236}">
                <a16:creationId xmlns:a16="http://schemas.microsoft.com/office/drawing/2014/main" id="{DCD6A05F-7269-7288-0025-0D634636D543}"/>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289" r="10834" b="-1"/>
          <a:stretch/>
        </p:blipFill>
        <p:spPr bwMode="auto">
          <a:xfrm>
            <a:off x="3132160" y="1021"/>
            <a:ext cx="9059839"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F236E1-284C-2F88-71A2-5C1D453362AF}"/>
              </a:ext>
            </a:extLst>
          </p:cNvPr>
          <p:cNvSpPr>
            <a:spLocks noGrp="1"/>
          </p:cNvSpPr>
          <p:nvPr>
            <p:ph type="ctrTitle"/>
          </p:nvPr>
        </p:nvSpPr>
        <p:spPr>
          <a:xfrm>
            <a:off x="6556100" y="401076"/>
            <a:ext cx="5263367" cy="3722158"/>
          </a:xfrm>
        </p:spPr>
        <p:txBody>
          <a:bodyPr anchor="b">
            <a:normAutofit/>
          </a:bodyPr>
          <a:lstStyle/>
          <a:p>
            <a:pPr algn="l"/>
            <a:r>
              <a:rPr lang="en-US" sz="8800" dirty="0">
                <a:solidFill>
                  <a:schemeClr val="accent2">
                    <a:lumMod val="20000"/>
                    <a:lumOff val="80000"/>
                  </a:schemeClr>
                </a:solidFill>
                <a:latin typeface="Axeon" pitchFamily="50" charset="0"/>
              </a:rPr>
              <a:t>Border Gateway Protocol</a:t>
            </a:r>
          </a:p>
        </p:txBody>
      </p:sp>
      <p:sp>
        <p:nvSpPr>
          <p:cNvPr id="3" name="Subtitle 2">
            <a:extLst>
              <a:ext uri="{FF2B5EF4-FFF2-40B4-BE49-F238E27FC236}">
                <a16:creationId xmlns:a16="http://schemas.microsoft.com/office/drawing/2014/main" id="{C0341F66-7AE6-8F9B-94DC-2F698B56FC23}"/>
              </a:ext>
            </a:extLst>
          </p:cNvPr>
          <p:cNvSpPr>
            <a:spLocks noGrp="1"/>
          </p:cNvSpPr>
          <p:nvPr>
            <p:ph type="subTitle" idx="1"/>
          </p:nvPr>
        </p:nvSpPr>
        <p:spPr>
          <a:xfrm>
            <a:off x="6556099" y="4687316"/>
            <a:ext cx="5348033" cy="1891284"/>
          </a:xfrm>
        </p:spPr>
        <p:txBody>
          <a:bodyPr>
            <a:normAutofit lnSpcReduction="10000"/>
          </a:bodyPr>
          <a:lstStyle/>
          <a:p>
            <a:pPr algn="l"/>
            <a:r>
              <a:rPr lang="en-US" sz="4400" dirty="0">
                <a:solidFill>
                  <a:schemeClr val="accent2">
                    <a:lumMod val="60000"/>
                    <a:lumOff val="40000"/>
                  </a:schemeClr>
                </a:solidFill>
                <a:latin typeface="Andromedaeclipsis" panose="02000603000000000000" pitchFamily="2" charset="0"/>
              </a:rPr>
              <a:t>Presentation in Computer Networks</a:t>
            </a:r>
          </a:p>
        </p:txBody>
      </p:sp>
      <p:sp>
        <p:nvSpPr>
          <p:cNvPr id="1072" name="Freeform: Shape 1071">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0" name="Picture 6" descr="lighted city at night aerial photo">
            <a:extLst>
              <a:ext uri="{FF2B5EF4-FFF2-40B4-BE49-F238E27FC236}">
                <a16:creationId xmlns:a16="http://schemas.microsoft.com/office/drawing/2014/main" id="{F6FB076D-F21F-C553-AD04-A92BE12016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90" r="12157"/>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1035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9" name="Rectangle 14358">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96243-9A9D-6DBB-240A-2596930FF7F8}"/>
              </a:ext>
            </a:extLst>
          </p:cNvPr>
          <p:cNvSpPr>
            <a:spLocks noGrp="1"/>
          </p:cNvSpPr>
          <p:nvPr>
            <p:ph type="title"/>
          </p:nvPr>
        </p:nvSpPr>
        <p:spPr>
          <a:xfrm>
            <a:off x="4876271" y="386188"/>
            <a:ext cx="6140449" cy="1323439"/>
          </a:xfrm>
        </p:spPr>
        <p:txBody>
          <a:bodyPr anchor="t">
            <a:normAutofit/>
          </a:bodyPr>
          <a:lstStyle/>
          <a:p>
            <a:r>
              <a:rPr lang="en-US" sz="7200" dirty="0">
                <a:solidFill>
                  <a:schemeClr val="accent5">
                    <a:lumMod val="75000"/>
                  </a:schemeClr>
                </a:solidFill>
                <a:latin typeface="HACKED" panose="02000500000000000000" pitchFamily="2" charset="0"/>
              </a:rPr>
              <a:t>When?</a:t>
            </a:r>
          </a:p>
        </p:txBody>
      </p:sp>
      <p:pic>
        <p:nvPicPr>
          <p:cNvPr id="14338" name="Picture 2" descr="A black and white image of a planet&#10;&#10;Description automatically generated with low confidence">
            <a:extLst>
              <a:ext uri="{FF2B5EF4-FFF2-40B4-BE49-F238E27FC236}">
                <a16:creationId xmlns:a16="http://schemas.microsoft.com/office/drawing/2014/main" id="{6F11D24F-48D5-C956-D81B-BC9EF721411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33704"/>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14361" name="Group 14360">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4362" name="Freeform: Shape 14361">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63" name="Freeform: Shape 14362">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F089B85-3535-12BB-5F30-BEAB1D3C34B7}"/>
              </a:ext>
            </a:extLst>
          </p:cNvPr>
          <p:cNvSpPr>
            <a:spLocks noGrp="1"/>
          </p:cNvSpPr>
          <p:nvPr>
            <p:ph idx="1"/>
          </p:nvPr>
        </p:nvSpPr>
        <p:spPr>
          <a:xfrm>
            <a:off x="4707467" y="1820333"/>
            <a:ext cx="6917266" cy="4800600"/>
          </a:xfrm>
        </p:spPr>
        <p:txBody>
          <a:bodyPr>
            <a:normAutofit lnSpcReduction="10000"/>
          </a:bodyPr>
          <a:lstStyle/>
          <a:p>
            <a:pPr marL="127000" lvl="0" indent="0" rtl="0">
              <a:spcBef>
                <a:spcPts val="0"/>
              </a:spcBef>
              <a:spcAft>
                <a:spcPts val="600"/>
              </a:spcAft>
              <a:buClr>
                <a:schemeClr val="dk1"/>
              </a:buClr>
              <a:buSzPts val="1600"/>
              <a:buNone/>
            </a:pPr>
            <a:r>
              <a:rPr lang="en-US" sz="3200" dirty="0">
                <a:solidFill>
                  <a:schemeClr val="bg1">
                    <a:alpha val="80000"/>
                  </a:schemeClr>
                </a:solidFill>
                <a:latin typeface="Corbel Light" panose="020B0303020204020204" pitchFamily="34" charset="0"/>
                <a:sym typeface="Georgia"/>
              </a:rPr>
              <a:t>Border gateway protocol is how the internet routes traffic. Its origins date back to the early days of the internet. It initially came in the year 1989.</a:t>
            </a:r>
          </a:p>
          <a:p>
            <a:pPr marL="127000" lvl="0" indent="0" rtl="0">
              <a:spcBef>
                <a:spcPts val="0"/>
              </a:spcBef>
              <a:spcAft>
                <a:spcPts val="600"/>
              </a:spcAft>
              <a:buClr>
                <a:schemeClr val="dk1"/>
              </a:buClr>
              <a:buSzPts val="1600"/>
              <a:buNone/>
            </a:pPr>
            <a:endParaRPr lang="en-US" sz="3200" dirty="0">
              <a:solidFill>
                <a:schemeClr val="bg1">
                  <a:alpha val="80000"/>
                </a:schemeClr>
              </a:solidFill>
              <a:latin typeface="Corbel Light" panose="020B0303020204020204" pitchFamily="34" charset="0"/>
              <a:sym typeface="Georgia"/>
            </a:endParaRPr>
          </a:p>
          <a:p>
            <a:pPr marL="127000" lvl="0" indent="0" rtl="0">
              <a:spcBef>
                <a:spcPts val="0"/>
              </a:spcBef>
              <a:spcAft>
                <a:spcPts val="600"/>
              </a:spcAft>
              <a:buClr>
                <a:schemeClr val="dk1"/>
              </a:buClr>
              <a:buSzPts val="1600"/>
              <a:buNone/>
            </a:pPr>
            <a:r>
              <a:rPr lang="en-US" sz="3200" dirty="0">
                <a:solidFill>
                  <a:schemeClr val="bg1">
                    <a:alpha val="80000"/>
                  </a:schemeClr>
                </a:solidFill>
                <a:latin typeface="Corbel Light" panose="020B0303020204020204" pitchFamily="34" charset="0"/>
                <a:sym typeface="Georgia"/>
              </a:rPr>
              <a:t>As the internet grew, the need for network routing protocols increased. The internet became more dynamic, we needed more dynamic protocols. Today, we have border gateway protocol as the primary routing protocol.</a:t>
            </a:r>
          </a:p>
        </p:txBody>
      </p:sp>
    </p:spTree>
    <p:extLst>
      <p:ext uri="{BB962C8B-B14F-4D97-AF65-F5344CB8AC3E}">
        <p14:creationId xmlns:p14="http://schemas.microsoft.com/office/powerpoint/2010/main" val="234058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green bokeh lights">
            <a:extLst>
              <a:ext uri="{FF2B5EF4-FFF2-40B4-BE49-F238E27FC236}">
                <a16:creationId xmlns:a16="http://schemas.microsoft.com/office/drawing/2014/main" id="{FF24D424-0CA4-5ABF-49F3-A1C6B7C802C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9793" r="1" b="4280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3B617F-39AA-71DC-719D-1C787F716A11}"/>
              </a:ext>
            </a:extLst>
          </p:cNvPr>
          <p:cNvSpPr>
            <a:spLocks noGrp="1"/>
          </p:cNvSpPr>
          <p:nvPr>
            <p:ph type="title"/>
          </p:nvPr>
        </p:nvSpPr>
        <p:spPr>
          <a:xfrm>
            <a:off x="618047" y="365125"/>
            <a:ext cx="11573933" cy="1325563"/>
          </a:xfrm>
        </p:spPr>
        <p:txBody>
          <a:bodyPr>
            <a:noAutofit/>
          </a:bodyPr>
          <a:lstStyle/>
          <a:p>
            <a:r>
              <a:rPr lang="en-US" sz="7200" dirty="0">
                <a:solidFill>
                  <a:srgbClr val="FFFF00"/>
                </a:solidFill>
                <a:latin typeface="HACKED" panose="02000500000000000000" pitchFamily="2" charset="0"/>
              </a:rPr>
              <a:t>First Networks and Protocols</a:t>
            </a:r>
          </a:p>
        </p:txBody>
      </p:sp>
      <p:sp>
        <p:nvSpPr>
          <p:cNvPr id="3" name="Content Placeholder 2">
            <a:extLst>
              <a:ext uri="{FF2B5EF4-FFF2-40B4-BE49-F238E27FC236}">
                <a16:creationId xmlns:a16="http://schemas.microsoft.com/office/drawing/2014/main" id="{D14C26BB-6819-1FE9-DCCE-92A0CA6154EC}"/>
              </a:ext>
            </a:extLst>
          </p:cNvPr>
          <p:cNvSpPr>
            <a:spLocks noGrp="1"/>
          </p:cNvSpPr>
          <p:nvPr>
            <p:ph idx="1"/>
          </p:nvPr>
        </p:nvSpPr>
        <p:spPr>
          <a:xfrm>
            <a:off x="618047" y="1994958"/>
            <a:ext cx="10515600" cy="4351338"/>
          </a:xfrm>
        </p:spPr>
        <p:txBody>
          <a:bodyPr>
            <a:normAutofit lnSpcReduction="10000"/>
          </a:bodyPr>
          <a:lstStyle/>
          <a:p>
            <a:pPr marL="133350" lvl="0" indent="0" rtl="0">
              <a:spcBef>
                <a:spcPts val="1200"/>
              </a:spcBef>
              <a:spcAft>
                <a:spcPts val="0"/>
              </a:spcAft>
              <a:buClr>
                <a:schemeClr val="dk1"/>
              </a:buClr>
              <a:buSzPts val="1500"/>
              <a:buNone/>
            </a:pPr>
            <a:r>
              <a:rPr lang="en-US" sz="3200" dirty="0">
                <a:solidFill>
                  <a:srgbClr val="FFFFFF"/>
                </a:solidFill>
                <a:latin typeface="Corbel Light" panose="020B0303020204020204" pitchFamily="34" charset="0"/>
                <a:sym typeface="Georgia"/>
              </a:rPr>
              <a:t>The first network was </a:t>
            </a:r>
            <a:r>
              <a:rPr lang="en-US" sz="3200" dirty="0">
                <a:solidFill>
                  <a:srgbClr val="FFFF00"/>
                </a:solidFill>
                <a:latin typeface="Corbel Light" panose="020B0303020204020204" pitchFamily="34" charset="0"/>
                <a:sym typeface="Georgia"/>
              </a:rPr>
              <a:t>ARPANET</a:t>
            </a:r>
            <a:r>
              <a:rPr lang="en-US" sz="3200" dirty="0">
                <a:solidFill>
                  <a:srgbClr val="FFFFFF"/>
                </a:solidFill>
                <a:latin typeface="Corbel Light" panose="020B0303020204020204" pitchFamily="34" charset="0"/>
                <a:sym typeface="Georgia"/>
              </a:rPr>
              <a:t>, which the department of defense developed, and the Advanced Research Project Agency designed it. </a:t>
            </a:r>
          </a:p>
          <a:p>
            <a:pPr marL="133350" lvl="0" indent="0" rtl="0">
              <a:spcBef>
                <a:spcPts val="1200"/>
              </a:spcBef>
              <a:spcAft>
                <a:spcPts val="0"/>
              </a:spcAft>
              <a:buClr>
                <a:schemeClr val="dk1"/>
              </a:buClr>
              <a:buSzPts val="1500"/>
              <a:buNone/>
            </a:pPr>
            <a:endParaRPr lang="en-US" sz="3200" dirty="0">
              <a:solidFill>
                <a:srgbClr val="FFFFFF"/>
              </a:solidFill>
              <a:latin typeface="Corbel Light" panose="020B0303020204020204" pitchFamily="34" charset="0"/>
              <a:sym typeface="Georgia"/>
            </a:endParaRPr>
          </a:p>
          <a:p>
            <a:pPr marL="133350" lvl="0" indent="0" rtl="0">
              <a:spcBef>
                <a:spcPts val="0"/>
              </a:spcBef>
              <a:spcAft>
                <a:spcPts val="0"/>
              </a:spcAft>
              <a:buClr>
                <a:schemeClr val="dk1"/>
              </a:buClr>
              <a:buSzPts val="1500"/>
              <a:buNone/>
            </a:pPr>
            <a:r>
              <a:rPr lang="en-US" sz="3200" dirty="0">
                <a:solidFill>
                  <a:srgbClr val="FFFFFF"/>
                </a:solidFill>
                <a:latin typeface="Corbel Light" panose="020B0303020204020204" pitchFamily="34" charset="0"/>
                <a:sym typeface="Georgia"/>
              </a:rPr>
              <a:t>In ARPANET, only one network exists, which was handled by the single administrator. </a:t>
            </a:r>
          </a:p>
          <a:p>
            <a:pPr marL="133350" lvl="0" indent="0" rtl="0">
              <a:spcBef>
                <a:spcPts val="0"/>
              </a:spcBef>
              <a:spcAft>
                <a:spcPts val="0"/>
              </a:spcAft>
              <a:buClr>
                <a:schemeClr val="dk1"/>
              </a:buClr>
              <a:buSzPts val="1500"/>
              <a:buNone/>
            </a:pPr>
            <a:br>
              <a:rPr lang="en-US" sz="3200" dirty="0">
                <a:solidFill>
                  <a:srgbClr val="FFFFFF"/>
                </a:solidFill>
                <a:latin typeface="Corbel Light" panose="020B0303020204020204" pitchFamily="34" charset="0"/>
                <a:sym typeface="Georgia"/>
              </a:rPr>
            </a:br>
            <a:r>
              <a:rPr lang="en-US" sz="3200" dirty="0">
                <a:solidFill>
                  <a:srgbClr val="FFFFFF"/>
                </a:solidFill>
                <a:latin typeface="Corbel Light" panose="020B0303020204020204" pitchFamily="34" charset="0"/>
                <a:sym typeface="Georgia"/>
              </a:rPr>
              <a:t>All the routers were the part of the single network, and the routing was performed with the help of the GGP (Gateway to Gateway Routing Protocol). </a:t>
            </a:r>
            <a:endParaRPr lang="en-US" sz="3200" dirty="0">
              <a:solidFill>
                <a:srgbClr val="FFFFFF"/>
              </a:solidFill>
              <a:latin typeface="Corbel Light" panose="020B0303020204020204" pitchFamily="34" charset="0"/>
            </a:endParaRPr>
          </a:p>
        </p:txBody>
      </p:sp>
      <p:sp>
        <p:nvSpPr>
          <p:cNvPr id="4" name="AutoShape 2" descr="green bokeh lights">
            <a:extLst>
              <a:ext uri="{FF2B5EF4-FFF2-40B4-BE49-F238E27FC236}">
                <a16:creationId xmlns:a16="http://schemas.microsoft.com/office/drawing/2014/main" id="{0F867764-B666-38B1-3AD3-6ED0A32899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spTree>
    <p:extLst>
      <p:ext uri="{BB962C8B-B14F-4D97-AF65-F5344CB8AC3E}">
        <p14:creationId xmlns:p14="http://schemas.microsoft.com/office/powerpoint/2010/main" val="387473968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07" name="Rectangle 1640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low-angle photography of metal structure">
            <a:extLst>
              <a:ext uri="{FF2B5EF4-FFF2-40B4-BE49-F238E27FC236}">
                <a16:creationId xmlns:a16="http://schemas.microsoft.com/office/drawing/2014/main" id="{32682628-7885-A9CD-4655-D114B2E12517}"/>
              </a:ext>
            </a:extLst>
          </p:cNvPr>
          <p:cNvPicPr>
            <a:picLocks noChangeAspect="1" noChangeArrowheads="1"/>
          </p:cNvPicPr>
          <p:nvPr/>
        </p:nvPicPr>
        <p:blipFill rotWithShape="1">
          <a:blip r:embed="rId2">
            <a:alphaModFix amt="20000"/>
            <a:duotone>
              <a:prstClr val="black"/>
              <a:schemeClr val="accent2">
                <a:tint val="45000"/>
                <a:satMod val="400000"/>
              </a:schemeClr>
            </a:duotone>
            <a:extLst>
              <a:ext uri="{28A0092B-C50C-407E-A947-70E740481C1C}">
                <a14:useLocalDpi xmlns:a14="http://schemas.microsoft.com/office/drawing/2010/main" val="0"/>
              </a:ext>
            </a:extLst>
          </a:blip>
          <a:srcRect t="13667" b="2063"/>
          <a:stretch/>
        </p:blipFill>
        <p:spPr bwMode="auto">
          <a:xfrm>
            <a:off x="3"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D1CC27-5E41-7626-5589-00991EE2DC3C}"/>
              </a:ext>
            </a:extLst>
          </p:cNvPr>
          <p:cNvSpPr>
            <a:spLocks noGrp="1"/>
          </p:cNvSpPr>
          <p:nvPr>
            <p:ph type="title"/>
          </p:nvPr>
        </p:nvSpPr>
        <p:spPr>
          <a:xfrm>
            <a:off x="838200" y="365125"/>
            <a:ext cx="10515600" cy="1325563"/>
          </a:xfrm>
        </p:spPr>
        <p:txBody>
          <a:bodyPr>
            <a:normAutofit/>
          </a:bodyPr>
          <a:lstStyle/>
          <a:p>
            <a:r>
              <a:rPr lang="en-US" sz="7200" dirty="0">
                <a:solidFill>
                  <a:schemeClr val="accent2">
                    <a:lumMod val="20000"/>
                    <a:lumOff val="80000"/>
                  </a:schemeClr>
                </a:solidFill>
                <a:latin typeface="HACKED" panose="02000500000000000000" pitchFamily="2" charset="0"/>
              </a:rPr>
              <a:t>Need to Improve Protocols</a:t>
            </a:r>
          </a:p>
        </p:txBody>
      </p:sp>
      <p:sp>
        <p:nvSpPr>
          <p:cNvPr id="3" name="Content Placeholder 2">
            <a:extLst>
              <a:ext uri="{FF2B5EF4-FFF2-40B4-BE49-F238E27FC236}">
                <a16:creationId xmlns:a16="http://schemas.microsoft.com/office/drawing/2014/main" id="{2B7837F5-A38E-4AF7-2DB2-6A5864AE7870}"/>
              </a:ext>
            </a:extLst>
          </p:cNvPr>
          <p:cNvSpPr>
            <a:spLocks noGrp="1"/>
          </p:cNvSpPr>
          <p:nvPr>
            <p:ph idx="1"/>
          </p:nvPr>
        </p:nvSpPr>
        <p:spPr>
          <a:xfrm>
            <a:off x="838200" y="1825625"/>
            <a:ext cx="10515600" cy="4351338"/>
          </a:xfrm>
        </p:spPr>
        <p:txBody>
          <a:bodyPr>
            <a:normAutofit/>
          </a:bodyPr>
          <a:lstStyle/>
          <a:p>
            <a:pPr marL="133350" lvl="0" indent="0" rtl="0">
              <a:spcBef>
                <a:spcPts val="0"/>
              </a:spcBef>
              <a:spcAft>
                <a:spcPts val="0"/>
              </a:spcAft>
              <a:buClr>
                <a:schemeClr val="dk1"/>
              </a:buClr>
              <a:buSzPts val="1500"/>
              <a:buNone/>
            </a:pPr>
            <a:r>
              <a:rPr lang="en-US" dirty="0">
                <a:solidFill>
                  <a:srgbClr val="FFFFFF"/>
                </a:solidFill>
                <a:latin typeface="Corbel Light" panose="020B0303020204020204" pitchFamily="34" charset="0"/>
                <a:sym typeface="Georgia"/>
              </a:rPr>
              <a:t>The </a:t>
            </a:r>
            <a:r>
              <a:rPr lang="en-US" dirty="0">
                <a:solidFill>
                  <a:srgbClr val="00B050"/>
                </a:solidFill>
                <a:latin typeface="Corbel Light" panose="020B0303020204020204" pitchFamily="34" charset="0"/>
                <a:sym typeface="Georgia"/>
              </a:rPr>
              <a:t>GGP</a:t>
            </a:r>
            <a:r>
              <a:rPr lang="en-US" dirty="0">
                <a:solidFill>
                  <a:srgbClr val="FFFFFF"/>
                </a:solidFill>
                <a:latin typeface="Corbel Light" panose="020B0303020204020204" pitchFamily="34" charset="0"/>
                <a:sym typeface="Georgia"/>
              </a:rPr>
              <a:t> was the first protocol among all the routing protocols. The autonomous system numbers were not used in the GGP protocol.</a:t>
            </a:r>
          </a:p>
          <a:p>
            <a:pPr marL="133350" lvl="0" indent="0" rtl="0">
              <a:spcBef>
                <a:spcPts val="0"/>
              </a:spcBef>
              <a:spcAft>
                <a:spcPts val="0"/>
              </a:spcAft>
              <a:buClr>
                <a:schemeClr val="dk1"/>
              </a:buClr>
              <a:buSzPts val="1500"/>
              <a:buNone/>
            </a:pPr>
            <a:endParaRPr lang="en-US" dirty="0">
              <a:solidFill>
                <a:srgbClr val="FFFFFF"/>
              </a:solidFill>
              <a:latin typeface="Corbel Light" panose="020B0303020204020204" pitchFamily="34" charset="0"/>
              <a:sym typeface="Georgia"/>
            </a:endParaRPr>
          </a:p>
          <a:p>
            <a:pPr marL="133350" lvl="0" indent="0" rtl="0">
              <a:spcBef>
                <a:spcPts val="0"/>
              </a:spcBef>
              <a:spcAft>
                <a:spcPts val="0"/>
              </a:spcAft>
              <a:buClr>
                <a:schemeClr val="dk1"/>
              </a:buClr>
              <a:buSzPts val="1500"/>
              <a:buNone/>
            </a:pPr>
            <a:r>
              <a:rPr lang="en-US" dirty="0">
                <a:solidFill>
                  <a:srgbClr val="FFFFFF"/>
                </a:solidFill>
                <a:latin typeface="Corbel Light" panose="020B0303020204020204" pitchFamily="34" charset="0"/>
                <a:sym typeface="Georgia"/>
              </a:rPr>
              <a:t>When the internet came into the market, then GGP started creating the problem. As the internet backbone became large due to which the routing table was also large, which led to the maintenance issue. </a:t>
            </a:r>
          </a:p>
          <a:p>
            <a:pPr marL="133350" lvl="0" indent="0" rtl="0">
              <a:spcBef>
                <a:spcPts val="0"/>
              </a:spcBef>
              <a:spcAft>
                <a:spcPts val="0"/>
              </a:spcAft>
              <a:buClr>
                <a:schemeClr val="dk1"/>
              </a:buClr>
              <a:buSzPts val="1500"/>
              <a:buNone/>
            </a:pPr>
            <a:endParaRPr lang="en-US" dirty="0">
              <a:solidFill>
                <a:srgbClr val="FFFFFF"/>
              </a:solidFill>
              <a:latin typeface="Corbel Light" panose="020B0303020204020204" pitchFamily="34" charset="0"/>
              <a:sym typeface="Georgia"/>
            </a:endParaRPr>
          </a:p>
          <a:p>
            <a:pPr marL="133350" lvl="0" indent="0" rtl="0">
              <a:spcBef>
                <a:spcPts val="0"/>
              </a:spcBef>
              <a:spcAft>
                <a:spcPts val="0"/>
              </a:spcAft>
              <a:buClr>
                <a:schemeClr val="dk1"/>
              </a:buClr>
              <a:buSzPts val="1500"/>
              <a:buNone/>
            </a:pPr>
            <a:r>
              <a:rPr lang="en-US" dirty="0">
                <a:solidFill>
                  <a:srgbClr val="FFFFFF"/>
                </a:solidFill>
                <a:latin typeface="Corbel Light" panose="020B0303020204020204" pitchFamily="34" charset="0"/>
                <a:sym typeface="Georgia"/>
              </a:rPr>
              <a:t>To resolve this issue, the ARPANET was divided into multiple domains, known as autonomous systems. Each autonomous system can be handled individually, and each system has its own routing policy, and the autonomous system contains the small routing database. </a:t>
            </a:r>
          </a:p>
          <a:p>
            <a:pPr marL="0" indent="0">
              <a:buNone/>
            </a:pPr>
            <a:endParaRPr lang="en-US"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244879542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CAA2F-8592-8276-200D-4C18B086A52D}"/>
              </a:ext>
            </a:extLst>
          </p:cNvPr>
          <p:cNvSpPr>
            <a:spLocks noGrp="1"/>
          </p:cNvSpPr>
          <p:nvPr>
            <p:ph type="title"/>
          </p:nvPr>
        </p:nvSpPr>
        <p:spPr>
          <a:xfrm>
            <a:off x="1616054" y="1070149"/>
            <a:ext cx="8959893" cy="1004836"/>
          </a:xfrm>
        </p:spPr>
        <p:txBody>
          <a:bodyPr anchor="ctr">
            <a:noAutofit/>
          </a:bodyPr>
          <a:lstStyle/>
          <a:p>
            <a:pPr algn="ctr"/>
            <a:r>
              <a:rPr lang="en-US" sz="7200" dirty="0">
                <a:solidFill>
                  <a:schemeClr val="accent2">
                    <a:lumMod val="50000"/>
                  </a:schemeClr>
                </a:solidFill>
                <a:latin typeface="HACKED" panose="02000500000000000000" pitchFamily="2" charset="0"/>
              </a:rPr>
              <a:t>History from RIP</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AAE65-1C40-231B-00FA-43744BC273EE}"/>
              </a:ext>
            </a:extLst>
          </p:cNvPr>
          <p:cNvSpPr>
            <a:spLocks noGrp="1"/>
          </p:cNvSpPr>
          <p:nvPr>
            <p:ph idx="1"/>
          </p:nvPr>
        </p:nvSpPr>
        <p:spPr>
          <a:xfrm>
            <a:off x="948267" y="2813767"/>
            <a:ext cx="10557933" cy="3129833"/>
          </a:xfrm>
        </p:spPr>
        <p:txBody>
          <a:bodyPr anchor="t">
            <a:normAutofit fontScale="92500" lnSpcReduction="10000"/>
          </a:bodyPr>
          <a:lstStyle/>
          <a:p>
            <a:pPr marL="590550" indent="-457200">
              <a:spcBef>
                <a:spcPts val="1200"/>
              </a:spcBef>
              <a:buClr>
                <a:schemeClr val="dk1"/>
              </a:buClr>
              <a:buSzPts val="1500"/>
            </a:pPr>
            <a:r>
              <a:rPr lang="en-US" dirty="0">
                <a:latin typeface="Corbel Light" panose="020B0303020204020204" pitchFamily="34" charset="0"/>
                <a:sym typeface="Georgia"/>
              </a:rPr>
              <a:t>When the autonomous system concept was implemented, the first routing protocol came known as RIP that runs on the single autonomous system. </a:t>
            </a:r>
          </a:p>
          <a:p>
            <a:pPr marL="590550" indent="-457200">
              <a:spcBef>
                <a:spcPts val="1200"/>
              </a:spcBef>
              <a:buClr>
                <a:schemeClr val="dk1"/>
              </a:buClr>
              <a:buSzPts val="1500"/>
            </a:pPr>
            <a:r>
              <a:rPr lang="en-US" dirty="0">
                <a:latin typeface="Corbel Light" panose="020B0303020204020204" pitchFamily="34" charset="0"/>
                <a:sym typeface="Georgia"/>
              </a:rPr>
              <a:t>To connect the one autonomous system with another autonomous system, EGP (Exterior Gateway Protocol) protocol was developed. The EGP protocol was launched in 1984.</a:t>
            </a:r>
          </a:p>
          <a:p>
            <a:pPr marL="590550" indent="-457200">
              <a:spcBef>
                <a:spcPts val="1200"/>
              </a:spcBef>
              <a:buClr>
                <a:schemeClr val="dk1"/>
              </a:buClr>
              <a:buSzPts val="1500"/>
            </a:pPr>
            <a:r>
              <a:rPr lang="en-US" dirty="0">
                <a:latin typeface="Corbel Light" panose="020B0303020204020204" pitchFamily="34" charset="0"/>
                <a:sym typeface="Georgia"/>
              </a:rPr>
              <a:t>The EGP protocol was used for five years, but it had certain flaws due to which the new protocol known as Border Gateway Protocol (BGP) was developed in 1989.</a:t>
            </a:r>
          </a:p>
          <a:p>
            <a:endParaRPr lang="en-US" dirty="0">
              <a:latin typeface="Corbel Light" panose="020B0303020204020204" pitchFamily="34" charset="0"/>
            </a:endParaRPr>
          </a:p>
        </p:txBody>
      </p:sp>
    </p:spTree>
    <p:extLst>
      <p:ext uri="{BB962C8B-B14F-4D97-AF65-F5344CB8AC3E}">
        <p14:creationId xmlns:p14="http://schemas.microsoft.com/office/powerpoint/2010/main" val="3974904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22" name="Rectangle 17421">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A person using a computer&#10;&#10;Description automatically generated with low confidence">
            <a:extLst>
              <a:ext uri="{FF2B5EF4-FFF2-40B4-BE49-F238E27FC236}">
                <a16:creationId xmlns:a16="http://schemas.microsoft.com/office/drawing/2014/main" id="{9443F329-4FC3-B22C-7FD8-C675FA8146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4" r="17830" b="-1"/>
          <a:stretch/>
        </p:blipFill>
        <p:spPr bwMode="auto">
          <a:xfrm>
            <a:off x="20" y="10"/>
            <a:ext cx="5409897" cy="6857990"/>
          </a:xfrm>
          <a:prstGeom prst="rect">
            <a:avLst/>
          </a:prstGeom>
          <a:noFill/>
          <a:extLst>
            <a:ext uri="{909E8E84-426E-40DD-AFC4-6F175D3DCCD1}">
              <a14:hiddenFill xmlns:a14="http://schemas.microsoft.com/office/drawing/2010/main">
                <a:solidFill>
                  <a:srgbClr val="FFFFFF"/>
                </a:solidFill>
              </a14:hiddenFill>
            </a:ext>
          </a:extLst>
        </p:spPr>
      </p:pic>
      <p:sp>
        <p:nvSpPr>
          <p:cNvPr id="17424" name="Rectangle 17423">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6" name="Rectangle 17425">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1BCA2-8406-C6DA-B09F-3330F5406E73}"/>
              </a:ext>
            </a:extLst>
          </p:cNvPr>
          <p:cNvSpPr>
            <a:spLocks noGrp="1"/>
          </p:cNvSpPr>
          <p:nvPr>
            <p:ph type="title"/>
          </p:nvPr>
        </p:nvSpPr>
        <p:spPr>
          <a:xfrm>
            <a:off x="6746000" y="1253266"/>
            <a:ext cx="4110197" cy="907199"/>
          </a:xfrm>
        </p:spPr>
        <p:txBody>
          <a:bodyPr anchor="b">
            <a:noAutofit/>
          </a:bodyPr>
          <a:lstStyle/>
          <a:p>
            <a:pPr algn="ctr"/>
            <a:r>
              <a:rPr lang="en-US" dirty="0">
                <a:solidFill>
                  <a:schemeClr val="accent6">
                    <a:lumMod val="50000"/>
                  </a:schemeClr>
                </a:solidFill>
                <a:latin typeface="Beon" panose="02000603000000000000" pitchFamily="2" charset="0"/>
              </a:rPr>
              <a:t>Versions of BGP Till now</a:t>
            </a:r>
          </a:p>
        </p:txBody>
      </p:sp>
      <p:sp>
        <p:nvSpPr>
          <p:cNvPr id="17448" name="Content Placeholder 2">
            <a:extLst>
              <a:ext uri="{FF2B5EF4-FFF2-40B4-BE49-F238E27FC236}">
                <a16:creationId xmlns:a16="http://schemas.microsoft.com/office/drawing/2014/main" id="{F3844A58-DB37-DC05-4010-D771045A3DA7}"/>
              </a:ext>
            </a:extLst>
          </p:cNvPr>
          <p:cNvSpPr>
            <a:spLocks noGrp="1"/>
          </p:cNvSpPr>
          <p:nvPr>
            <p:ph idx="1"/>
          </p:nvPr>
        </p:nvSpPr>
        <p:spPr>
          <a:xfrm>
            <a:off x="6210297" y="2528355"/>
            <a:ext cx="5181601" cy="3275955"/>
          </a:xfrm>
        </p:spPr>
        <p:txBody>
          <a:bodyPr anchor="t">
            <a:normAutofit fontScale="92500" lnSpcReduction="10000"/>
          </a:bodyPr>
          <a:lstStyle/>
          <a:p>
            <a:pPr marL="0" lvl="0" indent="0" rtl="0">
              <a:spcBef>
                <a:spcPts val="1200"/>
              </a:spcBef>
              <a:spcAft>
                <a:spcPts val="0"/>
              </a:spcAft>
              <a:buClr>
                <a:schemeClr val="dk1"/>
              </a:buClr>
              <a:buSzPts val="1100"/>
              <a:buFont typeface="Arial"/>
              <a:buNone/>
            </a:pPr>
            <a:r>
              <a:rPr lang="en-US" sz="2600" dirty="0">
                <a:latin typeface="Corbel Light" panose="020B0303020204020204" pitchFamily="34" charset="0"/>
                <a:sym typeface="Georgia"/>
              </a:rPr>
              <a:t>There are many versions of BGP, such as:</a:t>
            </a:r>
          </a:p>
          <a:p>
            <a:pPr marL="457200" marR="25400" lvl="0" indent="-323850" rtl="0">
              <a:spcBef>
                <a:spcPts val="1500"/>
              </a:spcBef>
              <a:spcAft>
                <a:spcPts val="0"/>
              </a:spcAft>
              <a:buClr>
                <a:schemeClr val="dk1"/>
              </a:buClr>
              <a:buSzPts val="1500"/>
              <a:buFont typeface="Georgia"/>
              <a:buChar char="●"/>
            </a:pPr>
            <a:r>
              <a:rPr lang="en-US" sz="2600" dirty="0">
                <a:latin typeface="Corbel Light" panose="020B0303020204020204" pitchFamily="34" charset="0"/>
                <a:sym typeface="Georgia"/>
              </a:rPr>
              <a:t>BGP version 1: This version was released in 1989.</a:t>
            </a:r>
          </a:p>
          <a:p>
            <a:pPr marL="457200" marR="25400" lvl="0" indent="-323850" rtl="0">
              <a:spcBef>
                <a:spcPts val="0"/>
              </a:spcBef>
              <a:spcAft>
                <a:spcPts val="0"/>
              </a:spcAft>
              <a:buClr>
                <a:schemeClr val="dk1"/>
              </a:buClr>
              <a:buSzPts val="1500"/>
              <a:buFont typeface="Georgia"/>
              <a:buChar char="●"/>
            </a:pPr>
            <a:r>
              <a:rPr lang="en-US" sz="2600" dirty="0">
                <a:latin typeface="Corbel Light" panose="020B0303020204020204" pitchFamily="34" charset="0"/>
                <a:sym typeface="Georgia"/>
              </a:rPr>
              <a:t>BGP version 2: This version was released in 1990.</a:t>
            </a:r>
          </a:p>
          <a:p>
            <a:pPr marL="457200" marR="25400" lvl="0" indent="-323850" rtl="0">
              <a:spcBef>
                <a:spcPts val="0"/>
              </a:spcBef>
              <a:spcAft>
                <a:spcPts val="0"/>
              </a:spcAft>
              <a:buClr>
                <a:schemeClr val="dk1"/>
              </a:buClr>
              <a:buSzPts val="1500"/>
              <a:buFont typeface="Georgia"/>
              <a:buChar char="●"/>
            </a:pPr>
            <a:r>
              <a:rPr lang="en-US" sz="2600" dirty="0">
                <a:latin typeface="Corbel Light" panose="020B0303020204020204" pitchFamily="34" charset="0"/>
                <a:sym typeface="Georgia"/>
              </a:rPr>
              <a:t>BGP version 3: This version was released in 1991.</a:t>
            </a:r>
          </a:p>
          <a:p>
            <a:pPr marL="457200" marR="25400" lvl="0" indent="-323850" rtl="0">
              <a:spcBef>
                <a:spcPts val="0"/>
              </a:spcBef>
              <a:spcAft>
                <a:spcPts val="0"/>
              </a:spcAft>
              <a:buClr>
                <a:schemeClr val="dk1"/>
              </a:buClr>
              <a:buSzPts val="1500"/>
              <a:buFont typeface="Georgia"/>
              <a:buChar char="●"/>
            </a:pPr>
            <a:r>
              <a:rPr lang="en-US" sz="2600" dirty="0">
                <a:latin typeface="Corbel Light" panose="020B0303020204020204" pitchFamily="34" charset="0"/>
                <a:sym typeface="Georgia"/>
              </a:rPr>
              <a:t>BGP version 4: This version was released in 1994 and revised in 1995, It is the current version of BGP.</a:t>
            </a:r>
          </a:p>
        </p:txBody>
      </p:sp>
    </p:spTree>
    <p:extLst>
      <p:ext uri="{BB962C8B-B14F-4D97-AF65-F5344CB8AC3E}">
        <p14:creationId xmlns:p14="http://schemas.microsoft.com/office/powerpoint/2010/main" val="2325140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6" name="Rectangle 410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ssorted-color yard threads">
            <a:extLst>
              <a:ext uri="{FF2B5EF4-FFF2-40B4-BE49-F238E27FC236}">
                <a16:creationId xmlns:a16="http://schemas.microsoft.com/office/drawing/2014/main" id="{4F43EC55-BAF0-F494-6606-02ADB677C4A5}"/>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r="-1" b="24980"/>
          <a:stretch/>
        </p:blipFill>
        <p:spPr bwMode="auto">
          <a:xfrm>
            <a:off x="20" y="1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906DF9-A43C-BF6B-B20C-B3C69CD351F4}"/>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17900" dirty="0">
                <a:solidFill>
                  <a:srgbClr val="FFC000"/>
                </a:solidFill>
                <a:latin typeface="HACKED" panose="02000500000000000000" pitchFamily="2" charset="0"/>
              </a:rPr>
              <a:t>Working</a:t>
            </a:r>
          </a:p>
        </p:txBody>
      </p:sp>
      <p:sp>
        <p:nvSpPr>
          <p:cNvPr id="4105"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EA2191-48F7-4FE2-88AC-58740590D9FD}"/>
              </a:ext>
            </a:extLst>
          </p:cNvPr>
          <p:cNvSpPr txBox="1"/>
          <p:nvPr/>
        </p:nvSpPr>
        <p:spPr>
          <a:xfrm>
            <a:off x="2956053" y="4729616"/>
            <a:ext cx="6155266" cy="707886"/>
          </a:xfrm>
          <a:prstGeom prst="rect">
            <a:avLst/>
          </a:prstGeom>
          <a:noFill/>
        </p:spPr>
        <p:txBody>
          <a:bodyPr wrap="square">
            <a:spAutoFit/>
          </a:bodyPr>
          <a:lstStyle/>
          <a:p>
            <a:pPr algn="ctr"/>
            <a:r>
              <a:rPr lang="en-IN" sz="4000" kern="0" dirty="0">
                <a:latin typeface="Corbel Light" panose="020B0303020204020204" pitchFamily="34" charset="0"/>
                <a:cs typeface="Arial"/>
                <a:sym typeface="Arial"/>
              </a:rPr>
              <a:t>20. Krishnaraj Thadesar</a:t>
            </a:r>
            <a:endParaRPr lang="en-IN" sz="4000" dirty="0">
              <a:latin typeface="Corbel Light" panose="020B0303020204020204" pitchFamily="34" charset="0"/>
            </a:endParaRPr>
          </a:p>
        </p:txBody>
      </p:sp>
    </p:spTree>
    <p:extLst>
      <p:ext uri="{BB962C8B-B14F-4D97-AF65-F5344CB8AC3E}">
        <p14:creationId xmlns:p14="http://schemas.microsoft.com/office/powerpoint/2010/main" val="289938175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EF6"/>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A83FAB-1506-48E6-82DD-58D57A7FA842}"/>
              </a:ext>
            </a:extLst>
          </p:cNvPr>
          <p:cNvSpPr>
            <a:spLocks noGrp="1"/>
          </p:cNvSpPr>
          <p:nvPr>
            <p:ph type="title"/>
          </p:nvPr>
        </p:nvSpPr>
        <p:spPr>
          <a:xfrm>
            <a:off x="753532" y="604357"/>
            <a:ext cx="10515599" cy="932688"/>
          </a:xfrm>
        </p:spPr>
        <p:txBody>
          <a:bodyPr vert="horz" lIns="91440" tIns="45720" rIns="91440" bIns="45720" rtlCol="0" anchor="b">
            <a:noAutofit/>
          </a:bodyPr>
          <a:lstStyle/>
          <a:p>
            <a:pPr algn="ctr">
              <a:spcBef>
                <a:spcPct val="0"/>
              </a:spcBef>
            </a:pPr>
            <a:r>
              <a:rPr lang="en-US" sz="7200" dirty="0">
                <a:latin typeface="Beon" panose="02000603000000000000" pitchFamily="2" charset="0"/>
              </a:rPr>
              <a:t>Simple </a:t>
            </a:r>
            <a:r>
              <a:rPr lang="en-US" sz="7200" dirty="0" err="1">
                <a:latin typeface="Beon" panose="02000603000000000000" pitchFamily="2" charset="0"/>
              </a:rPr>
              <a:t>lan</a:t>
            </a:r>
            <a:endParaRPr lang="en-US" sz="7200" dirty="0">
              <a:latin typeface="Beon" panose="02000603000000000000" pitchFamily="2" charset="0"/>
            </a:endParaRPr>
          </a:p>
        </p:txBody>
      </p:sp>
      <p:pic>
        <p:nvPicPr>
          <p:cNvPr id="5" name="Picture 4">
            <a:extLst>
              <a:ext uri="{FF2B5EF4-FFF2-40B4-BE49-F238E27FC236}">
                <a16:creationId xmlns:a16="http://schemas.microsoft.com/office/drawing/2014/main" id="{2F9A6A74-26C1-4DA1-B0D1-E68BD385F3E4}"/>
              </a:ext>
            </a:extLst>
          </p:cNvPr>
          <p:cNvPicPr>
            <a:picLocks noChangeAspect="1"/>
          </p:cNvPicPr>
          <p:nvPr/>
        </p:nvPicPr>
        <p:blipFill>
          <a:blip r:embed="rId2"/>
          <a:stretch>
            <a:fillRect/>
          </a:stretch>
        </p:blipFill>
        <p:spPr>
          <a:xfrm>
            <a:off x="1393903" y="1915064"/>
            <a:ext cx="9404190" cy="4942936"/>
          </a:xfrm>
          <a:prstGeom prst="rect">
            <a:avLst/>
          </a:prstGeom>
        </p:spPr>
      </p:pic>
    </p:spTree>
    <p:extLst>
      <p:ext uri="{BB962C8B-B14F-4D97-AF65-F5344CB8AC3E}">
        <p14:creationId xmlns:p14="http://schemas.microsoft.com/office/powerpoint/2010/main" val="95004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11F8-9E97-48D6-BE04-C192FB0D3D97}"/>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DF116B3C-9BD9-4423-B859-5CBF4C3983F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D0CABD2-052E-4A6A-97E0-0704650F9B1C}"/>
              </a:ext>
            </a:extLst>
          </p:cNvPr>
          <p:cNvPicPr>
            <a:picLocks noChangeAspect="1"/>
          </p:cNvPicPr>
          <p:nvPr/>
        </p:nvPicPr>
        <p:blipFill>
          <a:blip r:embed="rId2"/>
          <a:stretch>
            <a:fillRect/>
          </a:stretch>
        </p:blipFill>
        <p:spPr>
          <a:xfrm>
            <a:off x="0" y="0"/>
            <a:ext cx="12910038" cy="6858000"/>
          </a:xfrm>
          <a:prstGeom prst="rect">
            <a:avLst/>
          </a:prstGeom>
        </p:spPr>
      </p:pic>
    </p:spTree>
    <p:extLst>
      <p:ext uri="{BB962C8B-B14F-4D97-AF65-F5344CB8AC3E}">
        <p14:creationId xmlns:p14="http://schemas.microsoft.com/office/powerpoint/2010/main" val="2801158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5A92-D718-4449-8AF6-DD6E3F18539A}"/>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0605AB67-E8F5-4756-8795-A975CE9A95B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DBA2177-FFD0-4481-9383-8B94EB057F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360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F70A-BC68-4FDD-B67A-8F86694B8AB2}"/>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9860DDE6-58F0-4C87-A97D-2A1B07455BB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7252202-EB3F-4C38-A856-664A1FCA8A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106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title"/>
          </p:nvPr>
        </p:nvSpPr>
        <p:spPr>
          <a:xfrm>
            <a:off x="348991" y="430123"/>
            <a:ext cx="9267975" cy="1670000"/>
          </a:xfrm>
          <a:prstGeom prst="rect">
            <a:avLst/>
          </a:prstGeom>
        </p:spPr>
        <p:txBody>
          <a:bodyPr spcFirstLastPara="1" wrap="square" lIns="121900" tIns="121900" rIns="121900" bIns="121900" anchor="t" anchorCtr="0">
            <a:noAutofit/>
          </a:bodyPr>
          <a:lstStyle/>
          <a:p>
            <a:r>
              <a:rPr lang="en-US" sz="6400" dirty="0">
                <a:latin typeface="Circuitboard" panose="02000500000000000000" pitchFamily="2" charset="0"/>
              </a:rPr>
              <a:t>Group Members</a:t>
            </a:r>
          </a:p>
        </p:txBody>
      </p:sp>
      <p:cxnSp>
        <p:nvCxnSpPr>
          <p:cNvPr id="7" name="Google Shape;216;p44">
            <a:extLst>
              <a:ext uri="{FF2B5EF4-FFF2-40B4-BE49-F238E27FC236}">
                <a16:creationId xmlns:a16="http://schemas.microsoft.com/office/drawing/2014/main" id="{2C6DB983-A3FC-3DE8-3BC7-90561754CF5C}"/>
              </a:ext>
            </a:extLst>
          </p:cNvPr>
          <p:cNvCxnSpPr/>
          <p:nvPr/>
        </p:nvCxnSpPr>
        <p:spPr>
          <a:xfrm>
            <a:off x="324327" y="353556"/>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96F78482-03D1-7AA2-B094-EDC653C6FBC7}"/>
              </a:ext>
            </a:extLst>
          </p:cNvPr>
          <p:cNvSpPr txBox="1"/>
          <p:nvPr/>
        </p:nvSpPr>
        <p:spPr>
          <a:xfrm>
            <a:off x="347060" y="2256811"/>
            <a:ext cx="9868502" cy="2554545"/>
          </a:xfrm>
          <a:prstGeom prst="rect">
            <a:avLst/>
          </a:prstGeom>
          <a:noFill/>
        </p:spPr>
        <p:txBody>
          <a:bodyPr wrap="square" rtlCol="0">
            <a:spAutoFit/>
          </a:bodyPr>
          <a:lstStyle/>
          <a:p>
            <a:pPr defTabSz="1219170">
              <a:buClr>
                <a:srgbClr val="000000"/>
              </a:buClr>
            </a:pPr>
            <a:r>
              <a:rPr lang="en-IN" sz="3200" kern="0" dirty="0">
                <a:solidFill>
                  <a:srgbClr val="FFAB40"/>
                </a:solidFill>
                <a:latin typeface="Corbel Light" panose="020B0303020204020204" pitchFamily="34" charset="0"/>
                <a:cs typeface="Arial"/>
                <a:sym typeface="Arial"/>
              </a:rPr>
              <a:t>PA-16</a:t>
            </a:r>
            <a:r>
              <a:rPr lang="en-IN" sz="3200" kern="0" dirty="0">
                <a:solidFill>
                  <a:srgbClr val="FFFFFF"/>
                </a:solidFill>
                <a:latin typeface="Corbel Light" panose="020B0303020204020204" pitchFamily="34" charset="0"/>
                <a:cs typeface="Arial"/>
                <a:sym typeface="Arial"/>
              </a:rPr>
              <a:t>   </a:t>
            </a:r>
            <a:r>
              <a:rPr lang="en-IN" sz="3200" kern="0" dirty="0" err="1">
                <a:solidFill>
                  <a:srgbClr val="FFFFFF"/>
                </a:solidFill>
                <a:latin typeface="Corbel Light" panose="020B0303020204020204" pitchFamily="34" charset="0"/>
                <a:cs typeface="Arial"/>
                <a:sym typeface="Arial"/>
              </a:rPr>
              <a:t>Shivranjan</a:t>
            </a:r>
            <a:r>
              <a:rPr lang="en-IN" sz="3200" kern="0" dirty="0">
                <a:solidFill>
                  <a:srgbClr val="FFFFFF"/>
                </a:solidFill>
                <a:latin typeface="Corbel Light" panose="020B0303020204020204" pitchFamily="34" charset="0"/>
                <a:cs typeface="Arial"/>
                <a:sym typeface="Arial"/>
              </a:rPr>
              <a:t> Yogesh Pathak        { </a:t>
            </a:r>
            <a:r>
              <a:rPr lang="en-IN" sz="3200" kern="0" dirty="0">
                <a:solidFill>
                  <a:srgbClr val="FFAB40"/>
                </a:solidFill>
                <a:latin typeface="Corbel Light" panose="020B0303020204020204" pitchFamily="34" charset="0"/>
                <a:cs typeface="Arial"/>
                <a:sym typeface="Arial"/>
              </a:rPr>
              <a:t>PRN : 1032210860 </a:t>
            </a:r>
            <a:r>
              <a:rPr lang="en-IN" sz="3200" kern="0" dirty="0">
                <a:solidFill>
                  <a:srgbClr val="FFFFFF"/>
                </a:solidFill>
                <a:latin typeface="Corbel Light" panose="020B0303020204020204" pitchFamily="34" charset="0"/>
                <a:cs typeface="Arial"/>
                <a:sym typeface="Arial"/>
              </a:rPr>
              <a:t>}</a:t>
            </a:r>
          </a:p>
          <a:p>
            <a:pPr defTabSz="1219170">
              <a:buClr>
                <a:srgbClr val="000000"/>
              </a:buClr>
            </a:pPr>
            <a:r>
              <a:rPr lang="en-IN" sz="3200" kern="0" dirty="0">
                <a:solidFill>
                  <a:srgbClr val="FFAB40"/>
                </a:solidFill>
                <a:latin typeface="Corbel Light" panose="020B0303020204020204" pitchFamily="34" charset="0"/>
                <a:cs typeface="Arial"/>
                <a:sym typeface="Arial"/>
              </a:rPr>
              <a:t>PA-17</a:t>
            </a:r>
            <a:r>
              <a:rPr lang="en-IN" sz="3200" kern="0" dirty="0">
                <a:solidFill>
                  <a:srgbClr val="FFFFFF"/>
                </a:solidFill>
                <a:latin typeface="Corbel Light" panose="020B0303020204020204" pitchFamily="34" charset="0"/>
                <a:cs typeface="Arial"/>
                <a:sym typeface="Arial"/>
              </a:rPr>
              <a:t>	Pratyush Chowdhury 	           { </a:t>
            </a:r>
            <a:r>
              <a:rPr lang="en-IN" sz="3200" kern="0" dirty="0">
                <a:solidFill>
                  <a:srgbClr val="FFAB40"/>
                </a:solidFill>
                <a:latin typeface="Corbel Light" panose="020B0303020204020204" pitchFamily="34" charset="0"/>
                <a:cs typeface="Arial"/>
                <a:sym typeface="Arial"/>
              </a:rPr>
              <a:t>PRN : 1032210864 </a:t>
            </a:r>
            <a:r>
              <a:rPr lang="en-IN" sz="3200" kern="0" dirty="0">
                <a:solidFill>
                  <a:srgbClr val="FFFFFF"/>
                </a:solidFill>
                <a:latin typeface="Corbel Light" panose="020B0303020204020204" pitchFamily="34" charset="0"/>
                <a:cs typeface="Arial"/>
                <a:sym typeface="Arial"/>
              </a:rPr>
              <a:t>}</a:t>
            </a:r>
          </a:p>
          <a:p>
            <a:pPr defTabSz="1219170">
              <a:buClr>
                <a:srgbClr val="000000"/>
              </a:buClr>
            </a:pPr>
            <a:r>
              <a:rPr lang="en-IN" sz="3200" kern="0" dirty="0">
                <a:solidFill>
                  <a:srgbClr val="FFAB40"/>
                </a:solidFill>
                <a:latin typeface="Corbel Light" panose="020B0303020204020204" pitchFamily="34" charset="0"/>
                <a:cs typeface="Arial"/>
                <a:sym typeface="Arial"/>
              </a:rPr>
              <a:t>PA-18</a:t>
            </a:r>
            <a:r>
              <a:rPr lang="en-IN" sz="3200" kern="0" dirty="0">
                <a:solidFill>
                  <a:srgbClr val="FFFFFF"/>
                </a:solidFill>
                <a:latin typeface="Corbel Light" panose="020B0303020204020204" pitchFamily="34" charset="0"/>
                <a:cs typeface="Arial"/>
                <a:sym typeface="Arial"/>
              </a:rPr>
              <a:t>	Avipsa Ghorai		           { </a:t>
            </a:r>
            <a:r>
              <a:rPr lang="en-IN" sz="3200" kern="0" dirty="0">
                <a:solidFill>
                  <a:srgbClr val="FFAB40"/>
                </a:solidFill>
                <a:latin typeface="Corbel Light" panose="020B0303020204020204" pitchFamily="34" charset="0"/>
                <a:cs typeface="Arial"/>
                <a:sym typeface="Arial"/>
              </a:rPr>
              <a:t>PRN : 1032210867 </a:t>
            </a:r>
            <a:r>
              <a:rPr lang="en-IN" sz="3200" kern="0" dirty="0">
                <a:solidFill>
                  <a:srgbClr val="FFFFFF"/>
                </a:solidFill>
                <a:latin typeface="Corbel Light" panose="020B0303020204020204" pitchFamily="34" charset="0"/>
                <a:cs typeface="Arial"/>
                <a:sym typeface="Arial"/>
              </a:rPr>
              <a:t>}</a:t>
            </a:r>
          </a:p>
          <a:p>
            <a:pPr defTabSz="1219170">
              <a:buClr>
                <a:srgbClr val="000000"/>
              </a:buClr>
            </a:pPr>
            <a:r>
              <a:rPr lang="en-IN" sz="3200" kern="0" dirty="0">
                <a:solidFill>
                  <a:srgbClr val="FFAB40"/>
                </a:solidFill>
                <a:latin typeface="Corbel Light" panose="020B0303020204020204" pitchFamily="34" charset="0"/>
                <a:cs typeface="Arial"/>
                <a:sym typeface="Arial"/>
              </a:rPr>
              <a:t>PA-19</a:t>
            </a:r>
            <a:r>
              <a:rPr lang="en-IN" sz="3200" kern="0" dirty="0">
                <a:solidFill>
                  <a:srgbClr val="FFFFFF"/>
                </a:solidFill>
                <a:latin typeface="Corbel Light" panose="020B0303020204020204" pitchFamily="34" charset="0"/>
                <a:cs typeface="Arial"/>
                <a:sym typeface="Arial"/>
              </a:rPr>
              <a:t>	Vaishnavi Anand </a:t>
            </a:r>
            <a:r>
              <a:rPr lang="en-IN" sz="3200" kern="0" dirty="0" err="1">
                <a:solidFill>
                  <a:srgbClr val="FFFFFF"/>
                </a:solidFill>
                <a:latin typeface="Corbel Light" panose="020B0303020204020204" pitchFamily="34" charset="0"/>
                <a:cs typeface="Arial"/>
                <a:sym typeface="Arial"/>
              </a:rPr>
              <a:t>Powar</a:t>
            </a:r>
            <a:r>
              <a:rPr lang="en-IN" sz="3200" kern="0" dirty="0">
                <a:solidFill>
                  <a:srgbClr val="FFFFFF"/>
                </a:solidFill>
                <a:latin typeface="Corbel Light" panose="020B0303020204020204" pitchFamily="34" charset="0"/>
                <a:cs typeface="Arial"/>
                <a:sym typeface="Arial"/>
              </a:rPr>
              <a:t>             { </a:t>
            </a:r>
            <a:r>
              <a:rPr lang="en-IN" sz="3200" kern="0" dirty="0">
                <a:solidFill>
                  <a:srgbClr val="FFAB40"/>
                </a:solidFill>
                <a:latin typeface="Corbel Light" panose="020B0303020204020204" pitchFamily="34" charset="0"/>
                <a:cs typeface="Arial"/>
                <a:sym typeface="Arial"/>
              </a:rPr>
              <a:t>PRN : 1032210874 </a:t>
            </a:r>
            <a:r>
              <a:rPr lang="en-IN" sz="3200" kern="0" dirty="0">
                <a:solidFill>
                  <a:srgbClr val="FFFFFF"/>
                </a:solidFill>
                <a:latin typeface="Corbel Light" panose="020B0303020204020204" pitchFamily="34" charset="0"/>
                <a:cs typeface="Arial"/>
                <a:sym typeface="Arial"/>
              </a:rPr>
              <a:t>}</a:t>
            </a:r>
          </a:p>
          <a:p>
            <a:pPr defTabSz="1219170">
              <a:buClr>
                <a:srgbClr val="000000"/>
              </a:buClr>
            </a:pPr>
            <a:r>
              <a:rPr lang="en-IN" sz="3200" kern="0" dirty="0">
                <a:solidFill>
                  <a:srgbClr val="FFAB40"/>
                </a:solidFill>
                <a:latin typeface="Corbel Light" panose="020B0303020204020204" pitchFamily="34" charset="0"/>
                <a:cs typeface="Arial"/>
                <a:sym typeface="Arial"/>
              </a:rPr>
              <a:t>PA-20</a:t>
            </a:r>
            <a:r>
              <a:rPr lang="en-IN" sz="3200" kern="0" dirty="0">
                <a:solidFill>
                  <a:srgbClr val="FFFFFF"/>
                </a:solidFill>
                <a:latin typeface="Corbel Light" panose="020B0303020204020204" pitchFamily="34" charset="0"/>
                <a:cs typeface="Arial"/>
                <a:sym typeface="Arial"/>
              </a:rPr>
              <a:t>	Krishnaraj Prashant Thadesar  { </a:t>
            </a:r>
            <a:r>
              <a:rPr lang="en-IN" sz="3200" kern="0" dirty="0">
                <a:solidFill>
                  <a:srgbClr val="FFAB40"/>
                </a:solidFill>
                <a:latin typeface="Corbel Light" panose="020B0303020204020204" pitchFamily="34" charset="0"/>
                <a:cs typeface="Arial"/>
                <a:sym typeface="Arial"/>
              </a:rPr>
              <a:t>PRN : 1032210888 </a:t>
            </a:r>
            <a:r>
              <a:rPr lang="en-IN" sz="3200" kern="0" dirty="0">
                <a:solidFill>
                  <a:srgbClr val="FFFFFF"/>
                </a:solidFill>
                <a:latin typeface="Corbel Light" panose="020B0303020204020204" pitchFamily="34" charset="0"/>
                <a:cs typeface="Arial"/>
                <a:sym typeface="Arial"/>
              </a:rPr>
              <a:t>}</a:t>
            </a:r>
          </a:p>
        </p:txBody>
      </p:sp>
      <p:pic>
        <p:nvPicPr>
          <p:cNvPr id="12" name="Picture 11">
            <a:extLst>
              <a:ext uri="{FF2B5EF4-FFF2-40B4-BE49-F238E27FC236}">
                <a16:creationId xmlns:a16="http://schemas.microsoft.com/office/drawing/2014/main" id="{FD5E0F88-2F23-33D3-6FDB-6EEC355BDFC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998590" y="-102331"/>
            <a:ext cx="2306084" cy="2306084"/>
          </a:xfrm>
          <a:prstGeom prst="rect">
            <a:avLst/>
          </a:prstGeom>
        </p:spPr>
      </p:pic>
      <p:sp>
        <p:nvSpPr>
          <p:cNvPr id="5" name="Google Shape;13820;p85">
            <a:extLst>
              <a:ext uri="{FF2B5EF4-FFF2-40B4-BE49-F238E27FC236}">
                <a16:creationId xmlns:a16="http://schemas.microsoft.com/office/drawing/2014/main" id="{682CDDC9-C64B-E9EF-B526-7225811130C7}"/>
              </a:ext>
            </a:extLst>
          </p:cNvPr>
          <p:cNvSpPr/>
          <p:nvPr/>
        </p:nvSpPr>
        <p:spPr>
          <a:xfrm>
            <a:off x="6327797" y="5603223"/>
            <a:ext cx="790911" cy="660081"/>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6" name="Google Shape;13904;p85">
            <a:extLst>
              <a:ext uri="{FF2B5EF4-FFF2-40B4-BE49-F238E27FC236}">
                <a16:creationId xmlns:a16="http://schemas.microsoft.com/office/drawing/2014/main" id="{D9A20BB1-342D-D419-C40A-EB05B30C92A8}"/>
              </a:ext>
            </a:extLst>
          </p:cNvPr>
          <p:cNvGrpSpPr/>
          <p:nvPr/>
        </p:nvGrpSpPr>
        <p:grpSpPr>
          <a:xfrm>
            <a:off x="10487084" y="4324207"/>
            <a:ext cx="790909" cy="660081"/>
            <a:chOff x="5585861" y="2905929"/>
            <a:chExt cx="379764" cy="337684"/>
          </a:xfrm>
        </p:grpSpPr>
        <p:sp>
          <p:nvSpPr>
            <p:cNvPr id="8" name="Google Shape;13905;p85">
              <a:extLst>
                <a:ext uri="{FF2B5EF4-FFF2-40B4-BE49-F238E27FC236}">
                  <a16:creationId xmlns:a16="http://schemas.microsoft.com/office/drawing/2014/main" id="{914B6964-7A1F-FAF3-C892-4493E1DAC25C}"/>
                </a:ext>
              </a:extLst>
            </p:cNvPr>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13906;p85">
              <a:extLst>
                <a:ext uri="{FF2B5EF4-FFF2-40B4-BE49-F238E27FC236}">
                  <a16:creationId xmlns:a16="http://schemas.microsoft.com/office/drawing/2014/main" id="{BFD66907-8AFD-ACE3-0FE7-5997AB41D3DE}"/>
                </a:ext>
              </a:extLst>
            </p:cNvPr>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3907;p85">
              <a:extLst>
                <a:ext uri="{FF2B5EF4-FFF2-40B4-BE49-F238E27FC236}">
                  <a16:creationId xmlns:a16="http://schemas.microsoft.com/office/drawing/2014/main" id="{B5D36539-8684-58BB-17D7-AC19D1439347}"/>
                </a:ext>
              </a:extLst>
            </p:cNvPr>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3908;p85">
              <a:extLst>
                <a:ext uri="{FF2B5EF4-FFF2-40B4-BE49-F238E27FC236}">
                  <a16:creationId xmlns:a16="http://schemas.microsoft.com/office/drawing/2014/main" id="{4C186B93-59EA-3B92-232F-D372FBB21DB7}"/>
                </a:ext>
              </a:extLst>
            </p:cNvPr>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 name="Google Shape;13852;p85">
            <a:extLst>
              <a:ext uri="{FF2B5EF4-FFF2-40B4-BE49-F238E27FC236}">
                <a16:creationId xmlns:a16="http://schemas.microsoft.com/office/drawing/2014/main" id="{3DEE7B04-1605-3063-665E-EC90116B1B8A}"/>
              </a:ext>
            </a:extLst>
          </p:cNvPr>
          <p:cNvGrpSpPr/>
          <p:nvPr/>
        </p:nvGrpSpPr>
        <p:grpSpPr>
          <a:xfrm>
            <a:off x="10606016" y="2948664"/>
            <a:ext cx="574912" cy="631441"/>
            <a:chOff x="4193490" y="3350084"/>
            <a:chExt cx="289939" cy="334661"/>
          </a:xfrm>
        </p:grpSpPr>
        <p:sp>
          <p:nvSpPr>
            <p:cNvPr id="15" name="Google Shape;13853;p85">
              <a:extLst>
                <a:ext uri="{FF2B5EF4-FFF2-40B4-BE49-F238E27FC236}">
                  <a16:creationId xmlns:a16="http://schemas.microsoft.com/office/drawing/2014/main" id="{F7CD5F7C-6281-3D75-7DB4-95E47361054A}"/>
                </a:ext>
              </a:extLst>
            </p:cNvPr>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13854;p85">
              <a:extLst>
                <a:ext uri="{FF2B5EF4-FFF2-40B4-BE49-F238E27FC236}">
                  <a16:creationId xmlns:a16="http://schemas.microsoft.com/office/drawing/2014/main" id="{03FF2FA4-8765-0AE7-6DB4-2DF707034981}"/>
                </a:ext>
              </a:extLst>
            </p:cNvPr>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 name="Google Shape;13855;p85">
              <a:extLst>
                <a:ext uri="{FF2B5EF4-FFF2-40B4-BE49-F238E27FC236}">
                  <a16:creationId xmlns:a16="http://schemas.microsoft.com/office/drawing/2014/main" id="{F7A67C18-493A-4731-88B8-BB30B6F9F57A}"/>
                </a:ext>
              </a:extLst>
            </p:cNvPr>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13856;p85">
              <a:extLst>
                <a:ext uri="{FF2B5EF4-FFF2-40B4-BE49-F238E27FC236}">
                  <a16:creationId xmlns:a16="http://schemas.microsoft.com/office/drawing/2014/main" id="{2C8893D7-1855-8B4C-329E-53AA84E46B31}"/>
                </a:ext>
              </a:extLst>
            </p:cNvPr>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 name="Google Shape;13857;p85">
              <a:extLst>
                <a:ext uri="{FF2B5EF4-FFF2-40B4-BE49-F238E27FC236}">
                  <a16:creationId xmlns:a16="http://schemas.microsoft.com/office/drawing/2014/main" id="{8DCC1AE7-A5EE-01AB-8927-93CDBDAE8D5F}"/>
                </a:ext>
              </a:extLst>
            </p:cNvPr>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Google Shape;13858;p85">
              <a:extLst>
                <a:ext uri="{FF2B5EF4-FFF2-40B4-BE49-F238E27FC236}">
                  <a16:creationId xmlns:a16="http://schemas.microsoft.com/office/drawing/2014/main" id="{E37BEF02-60AB-9D77-90F7-7835D895A2D9}"/>
                </a:ext>
              </a:extLst>
            </p:cNvPr>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13859;p85">
              <a:extLst>
                <a:ext uri="{FF2B5EF4-FFF2-40B4-BE49-F238E27FC236}">
                  <a16:creationId xmlns:a16="http://schemas.microsoft.com/office/drawing/2014/main" id="{7730F8D4-A6EC-CF37-D8AC-2C0F9F4C8079}"/>
                </a:ext>
              </a:extLst>
            </p:cNvPr>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13860;p85">
              <a:extLst>
                <a:ext uri="{FF2B5EF4-FFF2-40B4-BE49-F238E27FC236}">
                  <a16:creationId xmlns:a16="http://schemas.microsoft.com/office/drawing/2014/main" id="{FC465AB0-5B16-8074-83B9-293116066A2A}"/>
                </a:ext>
              </a:extLst>
            </p:cNvPr>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13861;p85">
              <a:extLst>
                <a:ext uri="{FF2B5EF4-FFF2-40B4-BE49-F238E27FC236}">
                  <a16:creationId xmlns:a16="http://schemas.microsoft.com/office/drawing/2014/main" id="{9DE4EBEA-0304-6308-2671-8853B8C1F3F1}"/>
                </a:ext>
              </a:extLst>
            </p:cNvPr>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13862;p85">
              <a:extLst>
                <a:ext uri="{FF2B5EF4-FFF2-40B4-BE49-F238E27FC236}">
                  <a16:creationId xmlns:a16="http://schemas.microsoft.com/office/drawing/2014/main" id="{3A7220E4-EC60-1C65-187B-B00B879B0C48}"/>
                </a:ext>
              </a:extLst>
            </p:cNvPr>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5" name="Google Shape;13841;p85">
            <a:extLst>
              <a:ext uri="{FF2B5EF4-FFF2-40B4-BE49-F238E27FC236}">
                <a16:creationId xmlns:a16="http://schemas.microsoft.com/office/drawing/2014/main" id="{593E4696-48DB-E824-D42A-7EA16BCE110D}"/>
              </a:ext>
            </a:extLst>
          </p:cNvPr>
          <p:cNvGrpSpPr/>
          <p:nvPr/>
        </p:nvGrpSpPr>
        <p:grpSpPr>
          <a:xfrm>
            <a:off x="10467927" y="6108530"/>
            <a:ext cx="831129" cy="490513"/>
            <a:chOff x="4629306" y="3409193"/>
            <a:chExt cx="367255" cy="244486"/>
          </a:xfrm>
        </p:grpSpPr>
        <p:sp>
          <p:nvSpPr>
            <p:cNvPr id="26" name="Google Shape;13842;p85">
              <a:extLst>
                <a:ext uri="{FF2B5EF4-FFF2-40B4-BE49-F238E27FC236}">
                  <a16:creationId xmlns:a16="http://schemas.microsoft.com/office/drawing/2014/main" id="{B2AA351F-18A8-21A1-EF2F-F64EA5D9D05F}"/>
                </a:ext>
              </a:extLst>
            </p:cNvPr>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3843;p85">
              <a:extLst>
                <a:ext uri="{FF2B5EF4-FFF2-40B4-BE49-F238E27FC236}">
                  <a16:creationId xmlns:a16="http://schemas.microsoft.com/office/drawing/2014/main" id="{8C1A8E92-E8E1-C2DF-328E-BA2710C90007}"/>
                </a:ext>
              </a:extLst>
            </p:cNvPr>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13844;p85">
              <a:extLst>
                <a:ext uri="{FF2B5EF4-FFF2-40B4-BE49-F238E27FC236}">
                  <a16:creationId xmlns:a16="http://schemas.microsoft.com/office/drawing/2014/main" id="{8F9127C4-B19B-A3F9-9269-26BB45B2FE29}"/>
                </a:ext>
              </a:extLst>
            </p:cNvPr>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13845;p85">
              <a:extLst>
                <a:ext uri="{FF2B5EF4-FFF2-40B4-BE49-F238E27FC236}">
                  <a16:creationId xmlns:a16="http://schemas.microsoft.com/office/drawing/2014/main" id="{908FB7CB-7836-7BD5-7C1B-5757D1296B79}"/>
                </a:ext>
              </a:extLst>
            </p:cNvPr>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13846;p85">
              <a:extLst>
                <a:ext uri="{FF2B5EF4-FFF2-40B4-BE49-F238E27FC236}">
                  <a16:creationId xmlns:a16="http://schemas.microsoft.com/office/drawing/2014/main" id="{11246C22-4DD3-9E1A-61A7-0A5764521148}"/>
                </a:ext>
              </a:extLst>
            </p:cNvPr>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13847;p85">
              <a:extLst>
                <a:ext uri="{FF2B5EF4-FFF2-40B4-BE49-F238E27FC236}">
                  <a16:creationId xmlns:a16="http://schemas.microsoft.com/office/drawing/2014/main" id="{EE0DF998-F83F-274A-B16F-55D5C3C1E544}"/>
                </a:ext>
              </a:extLst>
            </p:cNvPr>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13848;p85">
              <a:extLst>
                <a:ext uri="{FF2B5EF4-FFF2-40B4-BE49-F238E27FC236}">
                  <a16:creationId xmlns:a16="http://schemas.microsoft.com/office/drawing/2014/main" id="{94FA72D9-70C5-DAE3-B71B-2A1873341E75}"/>
                </a:ext>
              </a:extLst>
            </p:cNvPr>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3849;p85">
              <a:extLst>
                <a:ext uri="{FF2B5EF4-FFF2-40B4-BE49-F238E27FC236}">
                  <a16:creationId xmlns:a16="http://schemas.microsoft.com/office/drawing/2014/main" id="{51253C43-FE67-1A19-5826-7DD147CEF09A}"/>
                </a:ext>
              </a:extLst>
            </p:cNvPr>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13850;p85">
              <a:extLst>
                <a:ext uri="{FF2B5EF4-FFF2-40B4-BE49-F238E27FC236}">
                  <a16:creationId xmlns:a16="http://schemas.microsoft.com/office/drawing/2014/main" id="{1B62B9C7-E0FF-9838-27A6-DBB3169B4E2B}"/>
                </a:ext>
              </a:extLst>
            </p:cNvPr>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3851;p85">
              <a:extLst>
                <a:ext uri="{FF2B5EF4-FFF2-40B4-BE49-F238E27FC236}">
                  <a16:creationId xmlns:a16="http://schemas.microsoft.com/office/drawing/2014/main" id="{A0F9B86A-FAA5-1F31-FC66-60E90F9D5514}"/>
                </a:ext>
              </a:extLst>
            </p:cNvPr>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6" name="Google Shape;13989;p85">
            <a:extLst>
              <a:ext uri="{FF2B5EF4-FFF2-40B4-BE49-F238E27FC236}">
                <a16:creationId xmlns:a16="http://schemas.microsoft.com/office/drawing/2014/main" id="{4DA77718-967C-F191-4CB3-904605871ED7}"/>
              </a:ext>
            </a:extLst>
          </p:cNvPr>
          <p:cNvGrpSpPr/>
          <p:nvPr/>
        </p:nvGrpSpPr>
        <p:grpSpPr>
          <a:xfrm>
            <a:off x="7552035" y="813537"/>
            <a:ext cx="630989" cy="645267"/>
            <a:chOff x="7055134" y="2919170"/>
            <a:chExt cx="290321" cy="310820"/>
          </a:xfrm>
        </p:grpSpPr>
        <p:sp>
          <p:nvSpPr>
            <p:cNvPr id="37" name="Google Shape;13990;p85">
              <a:extLst>
                <a:ext uri="{FF2B5EF4-FFF2-40B4-BE49-F238E27FC236}">
                  <a16:creationId xmlns:a16="http://schemas.microsoft.com/office/drawing/2014/main" id="{9B52FC88-75BC-C0B1-7BFB-1128C8FE7280}"/>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3991;p85">
              <a:extLst>
                <a:ext uri="{FF2B5EF4-FFF2-40B4-BE49-F238E27FC236}">
                  <a16:creationId xmlns:a16="http://schemas.microsoft.com/office/drawing/2014/main" id="{53194563-63F4-9C27-43D3-3525851DC3D6}"/>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3992;p85">
              <a:extLst>
                <a:ext uri="{FF2B5EF4-FFF2-40B4-BE49-F238E27FC236}">
                  <a16:creationId xmlns:a16="http://schemas.microsoft.com/office/drawing/2014/main" id="{49B39B13-07C8-75F9-D58C-58EBAB525105}"/>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13993;p85">
              <a:extLst>
                <a:ext uri="{FF2B5EF4-FFF2-40B4-BE49-F238E27FC236}">
                  <a16:creationId xmlns:a16="http://schemas.microsoft.com/office/drawing/2014/main" id="{51598A50-7AAF-2472-D873-C09D3802A1F9}"/>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 name="Google Shape;13994;p85">
              <a:extLst>
                <a:ext uri="{FF2B5EF4-FFF2-40B4-BE49-F238E27FC236}">
                  <a16:creationId xmlns:a16="http://schemas.microsoft.com/office/drawing/2014/main" id="{4D27E23B-5E93-1CD3-C91C-BC3090D5FBCE}"/>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13995;p85">
              <a:extLst>
                <a:ext uri="{FF2B5EF4-FFF2-40B4-BE49-F238E27FC236}">
                  <a16:creationId xmlns:a16="http://schemas.microsoft.com/office/drawing/2014/main" id="{C2D6C40E-C4BE-60B8-4EF5-C71190E6E753}"/>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3996;p85">
              <a:extLst>
                <a:ext uri="{FF2B5EF4-FFF2-40B4-BE49-F238E27FC236}">
                  <a16:creationId xmlns:a16="http://schemas.microsoft.com/office/drawing/2014/main" id="{7E9B095A-C0BD-DC80-E83C-5EA688EAF829}"/>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13997;p85">
              <a:extLst>
                <a:ext uri="{FF2B5EF4-FFF2-40B4-BE49-F238E27FC236}">
                  <a16:creationId xmlns:a16="http://schemas.microsoft.com/office/drawing/2014/main" id="{5A540F86-3AC7-810A-60DA-F38E98D69D70}"/>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13998;p85">
              <a:extLst>
                <a:ext uri="{FF2B5EF4-FFF2-40B4-BE49-F238E27FC236}">
                  <a16:creationId xmlns:a16="http://schemas.microsoft.com/office/drawing/2014/main" id="{63A2E0CD-750C-6FDC-3D62-C5C5827EDE5C}"/>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13999;p85">
              <a:extLst>
                <a:ext uri="{FF2B5EF4-FFF2-40B4-BE49-F238E27FC236}">
                  <a16:creationId xmlns:a16="http://schemas.microsoft.com/office/drawing/2014/main" id="{85DF397A-7EF5-85E7-42DC-9208E6D73F8E}"/>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14000;p85">
              <a:extLst>
                <a:ext uri="{FF2B5EF4-FFF2-40B4-BE49-F238E27FC236}">
                  <a16:creationId xmlns:a16="http://schemas.microsoft.com/office/drawing/2014/main" id="{19EFCC5A-28E2-3EDB-10B5-562F20A3580D}"/>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14001;p85">
              <a:extLst>
                <a:ext uri="{FF2B5EF4-FFF2-40B4-BE49-F238E27FC236}">
                  <a16:creationId xmlns:a16="http://schemas.microsoft.com/office/drawing/2014/main" id="{A197D4FE-9AFF-248D-257A-7392C910F41F}"/>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14002;p85">
              <a:extLst>
                <a:ext uri="{FF2B5EF4-FFF2-40B4-BE49-F238E27FC236}">
                  <a16:creationId xmlns:a16="http://schemas.microsoft.com/office/drawing/2014/main" id="{417F7696-4D7E-0C57-E8E2-A7B94802A304}"/>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4003;p85">
              <a:extLst>
                <a:ext uri="{FF2B5EF4-FFF2-40B4-BE49-F238E27FC236}">
                  <a16:creationId xmlns:a16="http://schemas.microsoft.com/office/drawing/2014/main" id="{59A6EF51-F8C3-8BB9-0690-BE362CFDCF37}"/>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1" name="Google Shape;12800;p83">
            <a:extLst>
              <a:ext uri="{FF2B5EF4-FFF2-40B4-BE49-F238E27FC236}">
                <a16:creationId xmlns:a16="http://schemas.microsoft.com/office/drawing/2014/main" id="{75177388-133E-5E1F-BA2B-92441CA2BA44}"/>
              </a:ext>
            </a:extLst>
          </p:cNvPr>
          <p:cNvGrpSpPr/>
          <p:nvPr/>
        </p:nvGrpSpPr>
        <p:grpSpPr>
          <a:xfrm>
            <a:off x="8211890" y="5789373"/>
            <a:ext cx="650460" cy="508400"/>
            <a:chOff x="3963652" y="1999759"/>
            <a:chExt cx="374154" cy="284050"/>
          </a:xfrm>
        </p:grpSpPr>
        <p:sp>
          <p:nvSpPr>
            <p:cNvPr id="52" name="Google Shape;12801;p83">
              <a:extLst>
                <a:ext uri="{FF2B5EF4-FFF2-40B4-BE49-F238E27FC236}">
                  <a16:creationId xmlns:a16="http://schemas.microsoft.com/office/drawing/2014/main" id="{DD6A1B14-95B6-6DA2-343D-5C9F85005F51}"/>
                </a:ext>
              </a:extLst>
            </p:cNvPr>
            <p:cNvSpPr/>
            <p:nvPr/>
          </p:nvSpPr>
          <p:spPr>
            <a:xfrm>
              <a:off x="4123441" y="2104652"/>
              <a:ext cx="214366" cy="179158"/>
            </a:xfrm>
            <a:custGeom>
              <a:avLst/>
              <a:gdLst/>
              <a:ahLst/>
              <a:cxnLst/>
              <a:rect l="l" t="t" r="r" b="b"/>
              <a:pathLst>
                <a:path w="6740" h="5633" extrusionOk="0">
                  <a:moveTo>
                    <a:pt x="6573" y="1"/>
                  </a:moveTo>
                  <a:cubicBezTo>
                    <a:pt x="6490" y="1"/>
                    <a:pt x="6395" y="84"/>
                    <a:pt x="6395" y="179"/>
                  </a:cubicBezTo>
                  <a:lnTo>
                    <a:pt x="6395" y="5275"/>
                  </a:lnTo>
                  <a:lnTo>
                    <a:pt x="180" y="5275"/>
                  </a:lnTo>
                  <a:cubicBezTo>
                    <a:pt x="84" y="5275"/>
                    <a:pt x="1" y="5346"/>
                    <a:pt x="1" y="5454"/>
                  </a:cubicBezTo>
                  <a:cubicBezTo>
                    <a:pt x="1" y="5549"/>
                    <a:pt x="72" y="5632"/>
                    <a:pt x="180" y="5632"/>
                  </a:cubicBezTo>
                  <a:lnTo>
                    <a:pt x="6561" y="5632"/>
                  </a:lnTo>
                  <a:cubicBezTo>
                    <a:pt x="6645" y="5632"/>
                    <a:pt x="6740" y="5549"/>
                    <a:pt x="6740" y="5454"/>
                  </a:cubicBezTo>
                  <a:lnTo>
                    <a:pt x="6740" y="179"/>
                  </a:lnTo>
                  <a:cubicBezTo>
                    <a:pt x="6740" y="84"/>
                    <a:pt x="6668" y="1"/>
                    <a:pt x="6573"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2802;p83">
              <a:extLst>
                <a:ext uri="{FF2B5EF4-FFF2-40B4-BE49-F238E27FC236}">
                  <a16:creationId xmlns:a16="http://schemas.microsoft.com/office/drawing/2014/main" id="{7EA12311-C30B-DEA3-AB25-79CCB33F8B5D}"/>
                </a:ext>
              </a:extLst>
            </p:cNvPr>
            <p:cNvSpPr/>
            <p:nvPr/>
          </p:nvSpPr>
          <p:spPr>
            <a:xfrm>
              <a:off x="3963652" y="1999759"/>
              <a:ext cx="374154" cy="283669"/>
            </a:xfrm>
            <a:custGeom>
              <a:avLst/>
              <a:gdLst/>
              <a:ahLst/>
              <a:cxnLst/>
              <a:rect l="l" t="t" r="r" b="b"/>
              <a:pathLst>
                <a:path w="11764" h="8919" extrusionOk="0">
                  <a:moveTo>
                    <a:pt x="1036" y="1"/>
                  </a:moveTo>
                  <a:cubicBezTo>
                    <a:pt x="465" y="1"/>
                    <a:pt x="0" y="465"/>
                    <a:pt x="0" y="1024"/>
                  </a:cubicBezTo>
                  <a:lnTo>
                    <a:pt x="0" y="7847"/>
                  </a:lnTo>
                  <a:cubicBezTo>
                    <a:pt x="0" y="8418"/>
                    <a:pt x="477" y="8918"/>
                    <a:pt x="1072" y="8918"/>
                  </a:cubicBezTo>
                  <a:lnTo>
                    <a:pt x="4513" y="8918"/>
                  </a:lnTo>
                  <a:cubicBezTo>
                    <a:pt x="4608" y="8918"/>
                    <a:pt x="4692" y="8835"/>
                    <a:pt x="4692" y="8740"/>
                  </a:cubicBezTo>
                  <a:cubicBezTo>
                    <a:pt x="4692" y="8644"/>
                    <a:pt x="4620" y="8561"/>
                    <a:pt x="4513" y="8561"/>
                  </a:cubicBezTo>
                  <a:lnTo>
                    <a:pt x="1072" y="8561"/>
                  </a:lnTo>
                  <a:cubicBezTo>
                    <a:pt x="679" y="8561"/>
                    <a:pt x="358" y="8228"/>
                    <a:pt x="358" y="7847"/>
                  </a:cubicBezTo>
                  <a:lnTo>
                    <a:pt x="358" y="7799"/>
                  </a:lnTo>
                  <a:lnTo>
                    <a:pt x="358" y="7763"/>
                  </a:lnTo>
                  <a:cubicBezTo>
                    <a:pt x="405" y="7430"/>
                    <a:pt x="691" y="7168"/>
                    <a:pt x="1036" y="7168"/>
                  </a:cubicBezTo>
                  <a:lnTo>
                    <a:pt x="1358" y="7168"/>
                  </a:lnTo>
                  <a:cubicBezTo>
                    <a:pt x="1453" y="7168"/>
                    <a:pt x="1536" y="7097"/>
                    <a:pt x="1536" y="6990"/>
                  </a:cubicBezTo>
                  <a:cubicBezTo>
                    <a:pt x="1536" y="6906"/>
                    <a:pt x="1465" y="6811"/>
                    <a:pt x="1358" y="6811"/>
                  </a:cubicBezTo>
                  <a:cubicBezTo>
                    <a:pt x="1335" y="6814"/>
                    <a:pt x="1309" y="6815"/>
                    <a:pt x="1278" y="6815"/>
                  </a:cubicBezTo>
                  <a:cubicBezTo>
                    <a:pt x="1232" y="6815"/>
                    <a:pt x="1177" y="6813"/>
                    <a:pt x="1116" y="6813"/>
                  </a:cubicBezTo>
                  <a:cubicBezTo>
                    <a:pt x="905" y="6813"/>
                    <a:pt x="620" y="6839"/>
                    <a:pt x="346" y="7073"/>
                  </a:cubicBezTo>
                  <a:lnTo>
                    <a:pt x="346" y="1013"/>
                  </a:lnTo>
                  <a:cubicBezTo>
                    <a:pt x="346" y="643"/>
                    <a:pt x="655" y="322"/>
                    <a:pt x="1036" y="322"/>
                  </a:cubicBezTo>
                  <a:lnTo>
                    <a:pt x="2465" y="322"/>
                  </a:lnTo>
                  <a:lnTo>
                    <a:pt x="2465" y="6811"/>
                  </a:lnTo>
                  <a:lnTo>
                    <a:pt x="2048" y="6811"/>
                  </a:lnTo>
                  <a:cubicBezTo>
                    <a:pt x="1953" y="6811"/>
                    <a:pt x="1870" y="6894"/>
                    <a:pt x="1870" y="6990"/>
                  </a:cubicBezTo>
                  <a:cubicBezTo>
                    <a:pt x="1870" y="7085"/>
                    <a:pt x="1941" y="7168"/>
                    <a:pt x="2048" y="7168"/>
                  </a:cubicBezTo>
                  <a:lnTo>
                    <a:pt x="2620" y="7168"/>
                  </a:lnTo>
                  <a:cubicBezTo>
                    <a:pt x="2715" y="7168"/>
                    <a:pt x="2798" y="7097"/>
                    <a:pt x="2798" y="6990"/>
                  </a:cubicBezTo>
                  <a:lnTo>
                    <a:pt x="2798" y="1191"/>
                  </a:lnTo>
                  <a:lnTo>
                    <a:pt x="11407" y="1191"/>
                  </a:lnTo>
                  <a:lnTo>
                    <a:pt x="11407" y="2763"/>
                  </a:lnTo>
                  <a:cubicBezTo>
                    <a:pt x="11407" y="2858"/>
                    <a:pt x="11478" y="2941"/>
                    <a:pt x="11585" y="2941"/>
                  </a:cubicBezTo>
                  <a:cubicBezTo>
                    <a:pt x="11669" y="2941"/>
                    <a:pt x="11764" y="2870"/>
                    <a:pt x="11764" y="2763"/>
                  </a:cubicBezTo>
                  <a:lnTo>
                    <a:pt x="11764" y="1024"/>
                  </a:lnTo>
                  <a:cubicBezTo>
                    <a:pt x="11764" y="941"/>
                    <a:pt x="11692" y="858"/>
                    <a:pt x="11597" y="858"/>
                  </a:cubicBezTo>
                  <a:lnTo>
                    <a:pt x="2822" y="858"/>
                  </a:lnTo>
                  <a:lnTo>
                    <a:pt x="2822" y="179"/>
                  </a:lnTo>
                  <a:cubicBezTo>
                    <a:pt x="2822" y="84"/>
                    <a:pt x="2739" y="1"/>
                    <a:pt x="2644" y="1"/>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2803;p83">
              <a:extLst>
                <a:ext uri="{FF2B5EF4-FFF2-40B4-BE49-F238E27FC236}">
                  <a16:creationId xmlns:a16="http://schemas.microsoft.com/office/drawing/2014/main" id="{4C4FB189-70AB-9E6B-4FB4-17FE084F1458}"/>
                </a:ext>
              </a:extLst>
            </p:cNvPr>
            <p:cNvSpPr/>
            <p:nvPr/>
          </p:nvSpPr>
          <p:spPr>
            <a:xfrm>
              <a:off x="4069309" y="2061874"/>
              <a:ext cx="234435" cy="182911"/>
            </a:xfrm>
            <a:custGeom>
              <a:avLst/>
              <a:gdLst/>
              <a:ahLst/>
              <a:cxnLst/>
              <a:rect l="l" t="t" r="r" b="b"/>
              <a:pathLst>
                <a:path w="7371" h="5751" extrusionOk="0">
                  <a:moveTo>
                    <a:pt x="5477" y="357"/>
                  </a:moveTo>
                  <a:lnTo>
                    <a:pt x="5477" y="1631"/>
                  </a:lnTo>
                  <a:lnTo>
                    <a:pt x="3013" y="1631"/>
                  </a:lnTo>
                  <a:lnTo>
                    <a:pt x="3013" y="357"/>
                  </a:lnTo>
                  <a:close/>
                  <a:moveTo>
                    <a:pt x="2667" y="3036"/>
                  </a:moveTo>
                  <a:lnTo>
                    <a:pt x="2667" y="5394"/>
                  </a:lnTo>
                  <a:lnTo>
                    <a:pt x="1643" y="5394"/>
                  </a:lnTo>
                  <a:cubicBezTo>
                    <a:pt x="929" y="5394"/>
                    <a:pt x="358" y="4822"/>
                    <a:pt x="358" y="4120"/>
                  </a:cubicBezTo>
                  <a:lnTo>
                    <a:pt x="358" y="3036"/>
                  </a:lnTo>
                  <a:close/>
                  <a:moveTo>
                    <a:pt x="7013" y="334"/>
                  </a:moveTo>
                  <a:lnTo>
                    <a:pt x="7013" y="5394"/>
                  </a:lnTo>
                  <a:lnTo>
                    <a:pt x="3013" y="5394"/>
                  </a:lnTo>
                  <a:lnTo>
                    <a:pt x="3013" y="1977"/>
                  </a:lnTo>
                  <a:lnTo>
                    <a:pt x="5656" y="1977"/>
                  </a:lnTo>
                  <a:cubicBezTo>
                    <a:pt x="5751" y="1977"/>
                    <a:pt x="5834" y="1905"/>
                    <a:pt x="5834" y="1798"/>
                  </a:cubicBezTo>
                  <a:lnTo>
                    <a:pt x="5834" y="334"/>
                  </a:lnTo>
                  <a:close/>
                  <a:moveTo>
                    <a:pt x="179" y="0"/>
                  </a:moveTo>
                  <a:cubicBezTo>
                    <a:pt x="96" y="0"/>
                    <a:pt x="0" y="72"/>
                    <a:pt x="0" y="179"/>
                  </a:cubicBezTo>
                  <a:lnTo>
                    <a:pt x="0" y="4120"/>
                  </a:lnTo>
                  <a:cubicBezTo>
                    <a:pt x="0" y="5025"/>
                    <a:pt x="727" y="5751"/>
                    <a:pt x="1643" y="5751"/>
                  </a:cubicBezTo>
                  <a:lnTo>
                    <a:pt x="7192" y="5751"/>
                  </a:lnTo>
                  <a:cubicBezTo>
                    <a:pt x="7275" y="5751"/>
                    <a:pt x="7370" y="5679"/>
                    <a:pt x="7370" y="5572"/>
                  </a:cubicBezTo>
                  <a:lnTo>
                    <a:pt x="7370" y="179"/>
                  </a:lnTo>
                  <a:cubicBezTo>
                    <a:pt x="7358" y="72"/>
                    <a:pt x="7275" y="0"/>
                    <a:pt x="7192" y="0"/>
                  </a:cubicBezTo>
                  <a:lnTo>
                    <a:pt x="2024" y="0"/>
                  </a:lnTo>
                  <a:cubicBezTo>
                    <a:pt x="1941" y="0"/>
                    <a:pt x="1846" y="72"/>
                    <a:pt x="1846" y="179"/>
                  </a:cubicBezTo>
                  <a:cubicBezTo>
                    <a:pt x="1846" y="262"/>
                    <a:pt x="1917" y="357"/>
                    <a:pt x="2024" y="357"/>
                  </a:cubicBezTo>
                  <a:lnTo>
                    <a:pt x="2667" y="357"/>
                  </a:lnTo>
                  <a:lnTo>
                    <a:pt x="2667" y="2691"/>
                  </a:lnTo>
                  <a:lnTo>
                    <a:pt x="358" y="2691"/>
                  </a:lnTo>
                  <a:lnTo>
                    <a:pt x="358" y="357"/>
                  </a:lnTo>
                  <a:lnTo>
                    <a:pt x="1322" y="357"/>
                  </a:lnTo>
                  <a:cubicBezTo>
                    <a:pt x="1417" y="357"/>
                    <a:pt x="1501" y="274"/>
                    <a:pt x="1501" y="179"/>
                  </a:cubicBezTo>
                  <a:cubicBezTo>
                    <a:pt x="1501" y="84"/>
                    <a:pt x="1429" y="0"/>
                    <a:pt x="1322" y="0"/>
                  </a:cubicBezTo>
                  <a:close/>
                </a:path>
              </a:pathLst>
            </a:custGeom>
            <a:solidFill>
              <a:srgbClr val="657E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33940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2464-CAF7-4149-B863-DEAABA545743}"/>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75DC2A04-AC5A-4163-9FF7-D072BD56EBC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C3A3260-15AD-4F8C-9989-F0567C4852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889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7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6" name="Rectangle 308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074" name="Picture 2" descr="person using laptop computer">
            <a:extLst>
              <a:ext uri="{FF2B5EF4-FFF2-40B4-BE49-F238E27FC236}">
                <a16:creationId xmlns:a16="http://schemas.microsoft.com/office/drawing/2014/main" id="{BCD67964-4C34-4AFC-94F0-C846A755E54E}"/>
              </a:ext>
            </a:extLst>
          </p:cNvPr>
          <p:cNvPicPr>
            <a:picLocks noChangeAspect="1" noChangeArrowheads="1"/>
          </p:cNvPicPr>
          <p:nvPr/>
        </p:nvPicPr>
        <p:blipFill rotWithShape="1">
          <a:blip r:embed="rId2">
            <a:alphaModFix amt="6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t="1226" b="14504"/>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CAC328-D5B4-83E0-0C7B-2C961E6EC3AF}"/>
              </a:ext>
            </a:extLst>
          </p:cNvPr>
          <p:cNvSpPr>
            <a:spLocks noGrp="1"/>
          </p:cNvSpPr>
          <p:nvPr>
            <p:ph type="title"/>
          </p:nvPr>
        </p:nvSpPr>
        <p:spPr>
          <a:xfrm>
            <a:off x="836676" y="1041402"/>
            <a:ext cx="10515600" cy="2985923"/>
          </a:xfrm>
        </p:spPr>
        <p:txBody>
          <a:bodyPr vert="horz" lIns="91440" tIns="45720" rIns="91440" bIns="45720" rtlCol="0" anchor="b">
            <a:noAutofit/>
          </a:bodyPr>
          <a:lstStyle/>
          <a:p>
            <a:pPr algn="ctr">
              <a:spcBef>
                <a:spcPct val="0"/>
              </a:spcBef>
            </a:pPr>
            <a:r>
              <a:rPr lang="en-US" sz="11200" dirty="0">
                <a:solidFill>
                  <a:srgbClr val="FFC000"/>
                </a:solidFill>
                <a:latin typeface="HACKED" panose="02000500000000000000" pitchFamily="2" charset="0"/>
              </a:rPr>
              <a:t>Advantages of BGP</a:t>
            </a:r>
          </a:p>
        </p:txBody>
      </p:sp>
      <p:sp>
        <p:nvSpPr>
          <p:cNvPr id="9" name="TextBox 8">
            <a:extLst>
              <a:ext uri="{FF2B5EF4-FFF2-40B4-BE49-F238E27FC236}">
                <a16:creationId xmlns:a16="http://schemas.microsoft.com/office/drawing/2014/main" id="{BFAAF201-8352-44A4-BE48-AE3F1A33FDCA}"/>
              </a:ext>
            </a:extLst>
          </p:cNvPr>
          <p:cNvSpPr txBox="1"/>
          <p:nvPr/>
        </p:nvSpPr>
        <p:spPr>
          <a:xfrm>
            <a:off x="3016843" y="5348301"/>
            <a:ext cx="6155266" cy="707886"/>
          </a:xfrm>
          <a:prstGeom prst="rect">
            <a:avLst/>
          </a:prstGeom>
          <a:noFill/>
        </p:spPr>
        <p:txBody>
          <a:bodyPr wrap="square">
            <a:spAutoFit/>
          </a:bodyPr>
          <a:lstStyle/>
          <a:p>
            <a:pPr algn="ctr"/>
            <a:r>
              <a:rPr lang="en-IN" sz="4000" kern="0" dirty="0">
                <a:solidFill>
                  <a:srgbClr val="FFAB40"/>
                </a:solidFill>
                <a:latin typeface="Corbel Light" panose="020B0303020204020204" pitchFamily="34" charset="0"/>
                <a:cs typeface="Arial"/>
                <a:sym typeface="Arial"/>
              </a:rPr>
              <a:t>16</a:t>
            </a:r>
            <a:r>
              <a:rPr lang="en-IN" sz="4000" kern="0" dirty="0">
                <a:solidFill>
                  <a:srgbClr val="FFFFFF"/>
                </a:solidFill>
                <a:latin typeface="Corbel Light" panose="020B0303020204020204" pitchFamily="34" charset="0"/>
                <a:cs typeface="Arial"/>
                <a:sym typeface="Arial"/>
              </a:rPr>
              <a:t>. </a:t>
            </a:r>
            <a:r>
              <a:rPr lang="en-IN" sz="4000" kern="0" dirty="0" err="1">
                <a:solidFill>
                  <a:srgbClr val="FFFFFF"/>
                </a:solidFill>
                <a:latin typeface="Corbel Light" panose="020B0303020204020204" pitchFamily="34" charset="0"/>
                <a:cs typeface="Arial"/>
                <a:sym typeface="Arial"/>
              </a:rPr>
              <a:t>Shivranjan</a:t>
            </a:r>
            <a:r>
              <a:rPr lang="en-IN" sz="4000" kern="0" dirty="0">
                <a:solidFill>
                  <a:srgbClr val="FFFFFF"/>
                </a:solidFill>
                <a:latin typeface="Corbel Light" panose="020B0303020204020204" pitchFamily="34" charset="0"/>
                <a:cs typeface="Arial"/>
                <a:sym typeface="Arial"/>
              </a:rPr>
              <a:t> Yogesh Pathak </a:t>
            </a:r>
            <a:endParaRPr lang="en-IN" sz="4000" kern="0" dirty="0">
              <a:latin typeface="Corbel Light" panose="020B0303020204020204" pitchFamily="34" charset="0"/>
              <a:cs typeface="Arial"/>
            </a:endParaRPr>
          </a:p>
        </p:txBody>
      </p:sp>
    </p:spTree>
    <p:extLst>
      <p:ext uri="{BB962C8B-B14F-4D97-AF65-F5344CB8AC3E}">
        <p14:creationId xmlns:p14="http://schemas.microsoft.com/office/powerpoint/2010/main" val="1475302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7" name="Rectangle 1127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Top view of young man in uniform with measuring device that works with internet equipment and wires in server room.">
            <a:extLst>
              <a:ext uri="{FF2B5EF4-FFF2-40B4-BE49-F238E27FC236}">
                <a16:creationId xmlns:a16="http://schemas.microsoft.com/office/drawing/2014/main" id="{1A141B67-64F8-0D43-29D0-D2248E3249C3}"/>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642B1759-968C-C0B9-5C59-F5595386F40E}"/>
              </a:ext>
            </a:extLst>
          </p:cNvPr>
          <p:cNvSpPr>
            <a:spLocks noGrp="1"/>
          </p:cNvSpPr>
          <p:nvPr>
            <p:ph type="body" idx="1"/>
          </p:nvPr>
        </p:nvSpPr>
        <p:spPr>
          <a:xfrm>
            <a:off x="719666" y="1261533"/>
            <a:ext cx="10752667" cy="5287963"/>
          </a:xfrm>
        </p:spPr>
        <p:txBody>
          <a:bodyPr vert="horz" lIns="91440" tIns="45720" rIns="91440" bIns="45720" rtlCol="0">
            <a:normAutofit/>
          </a:bodyPr>
          <a:lstStyle/>
          <a:p>
            <a:pPr marL="0" lvl="0" indent="-228600">
              <a:spcBef>
                <a:spcPts val="0"/>
              </a:spcBef>
              <a:spcAft>
                <a:spcPts val="0"/>
              </a:spcAft>
              <a:buFont typeface="Arial" panose="020B0604020202020204" pitchFamily="34" charset="0"/>
              <a:buChar char="•"/>
            </a:pPr>
            <a:r>
              <a:rPr lang="en-US" sz="4000" dirty="0">
                <a:latin typeface="Corbel Light" panose="020B0303020204020204" pitchFamily="34" charset="0"/>
                <a:sym typeface="Georgia"/>
              </a:rPr>
              <a:t>Highly efficient</a:t>
            </a:r>
          </a:p>
          <a:p>
            <a:pPr marL="0" lvl="0" indent="-228600">
              <a:spcBef>
                <a:spcPts val="1200"/>
              </a:spcBef>
              <a:spcAft>
                <a:spcPts val="0"/>
              </a:spcAft>
              <a:buFont typeface="Arial" panose="020B0604020202020204" pitchFamily="34" charset="0"/>
              <a:buChar char="•"/>
            </a:pPr>
            <a:r>
              <a:rPr lang="en-US" sz="4000" dirty="0">
                <a:latin typeface="Corbel Light" panose="020B0303020204020204" pitchFamily="34" charset="0"/>
                <a:sym typeface="Georgia"/>
              </a:rPr>
              <a:t>Implementable on a large scale</a:t>
            </a:r>
          </a:p>
          <a:p>
            <a:pPr marL="0" lvl="0" indent="-228600">
              <a:spcBef>
                <a:spcPts val="1200"/>
              </a:spcBef>
              <a:spcAft>
                <a:spcPts val="0"/>
              </a:spcAft>
              <a:buFont typeface="Arial" panose="020B0604020202020204" pitchFamily="34" charset="0"/>
              <a:buChar char="•"/>
            </a:pPr>
            <a:r>
              <a:rPr lang="en-US" sz="4000" dirty="0">
                <a:latin typeface="Corbel Light" panose="020B0303020204020204" pitchFamily="34" charset="0"/>
                <a:sym typeface="Georgia"/>
              </a:rPr>
              <a:t>Good for ISPs - anything with multiple connections to many hosts</a:t>
            </a:r>
          </a:p>
          <a:p>
            <a:pPr marL="0" lvl="0" indent="-228600">
              <a:spcBef>
                <a:spcPts val="1200"/>
              </a:spcBef>
              <a:spcAft>
                <a:spcPts val="0"/>
              </a:spcAft>
              <a:buFont typeface="Arial" panose="020B0604020202020204" pitchFamily="34" charset="0"/>
              <a:buChar char="•"/>
            </a:pPr>
            <a:r>
              <a:rPr lang="en-US" sz="4000" dirty="0">
                <a:latin typeface="Corbel Light" panose="020B0303020204020204" pitchFamily="34" charset="0"/>
                <a:sym typeface="Georgia"/>
              </a:rPr>
              <a:t>Prevents loops when there are multiple physical links</a:t>
            </a:r>
          </a:p>
        </p:txBody>
      </p:sp>
      <p:sp>
        <p:nvSpPr>
          <p:cNvPr id="4" name="AutoShape 2">
            <a:extLst>
              <a:ext uri="{FF2B5EF4-FFF2-40B4-BE49-F238E27FC236}">
                <a16:creationId xmlns:a16="http://schemas.microsoft.com/office/drawing/2014/main" id="{64816D6A-8BAF-D88F-4A63-B9BC80FC256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4227570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0" name="Rectangle 1026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green and black digital device">
            <a:extLst>
              <a:ext uri="{FF2B5EF4-FFF2-40B4-BE49-F238E27FC236}">
                <a16:creationId xmlns:a16="http://schemas.microsoft.com/office/drawing/2014/main" id="{0D2B3B9F-8C95-CAA3-9E85-CAE60A5FE281}"/>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8955" b="1604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1D5C69-6DB7-1FC6-3623-3B12EE6B426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7200" dirty="0">
                <a:solidFill>
                  <a:schemeClr val="accent6">
                    <a:lumMod val="60000"/>
                    <a:lumOff val="40000"/>
                  </a:schemeClr>
                </a:solidFill>
                <a:latin typeface="HACKED" panose="02000500000000000000" pitchFamily="2" charset="0"/>
              </a:rPr>
              <a:t>More Advantages</a:t>
            </a:r>
          </a:p>
        </p:txBody>
      </p:sp>
      <p:sp>
        <p:nvSpPr>
          <p:cNvPr id="3" name="Text Placeholder 2">
            <a:extLst>
              <a:ext uri="{FF2B5EF4-FFF2-40B4-BE49-F238E27FC236}">
                <a16:creationId xmlns:a16="http://schemas.microsoft.com/office/drawing/2014/main" id="{A5A01A5A-FAE8-8072-A1E1-CE0503CA018E}"/>
              </a:ext>
            </a:extLst>
          </p:cNvPr>
          <p:cNvSpPr>
            <a:spLocks noGrp="1"/>
          </p:cNvSpPr>
          <p:nvPr>
            <p:ph type="body" idx="1"/>
          </p:nvPr>
        </p:nvSpPr>
        <p:spPr>
          <a:xfrm>
            <a:off x="838200" y="1825625"/>
            <a:ext cx="10515600" cy="4351338"/>
          </a:xfrm>
        </p:spPr>
        <p:txBody>
          <a:bodyPr vert="horz" lIns="91440" tIns="45720" rIns="91440" bIns="45720" rtlCol="0">
            <a:normAutofit fontScale="92500"/>
          </a:bodyPr>
          <a:lstStyle/>
          <a:p>
            <a:pPr marL="0" lvl="0" indent="-228600">
              <a:spcBef>
                <a:spcPts val="1200"/>
              </a:spcBef>
              <a:spcAft>
                <a:spcPts val="0"/>
              </a:spcAft>
              <a:buFont typeface="Arial" panose="020B0604020202020204" pitchFamily="34" charset="0"/>
              <a:buChar char="•"/>
            </a:pPr>
            <a:r>
              <a:rPr lang="en-US" sz="3600" dirty="0">
                <a:latin typeface="Corbel Light" panose="020B0303020204020204" pitchFamily="34" charset="0"/>
                <a:sym typeface="Georgia"/>
              </a:rPr>
              <a:t>Load balances over redundant links</a:t>
            </a:r>
          </a:p>
          <a:p>
            <a:pPr marL="0" lvl="0" indent="-228600">
              <a:spcBef>
                <a:spcPts val="1200"/>
              </a:spcBef>
              <a:spcAft>
                <a:spcPts val="0"/>
              </a:spcAft>
              <a:buFont typeface="Arial" panose="020B0604020202020204" pitchFamily="34" charset="0"/>
              <a:buChar char="•"/>
            </a:pPr>
            <a:r>
              <a:rPr lang="en-US" sz="3600" dirty="0">
                <a:latin typeface="Corbel Light" panose="020B0303020204020204" pitchFamily="34" charset="0"/>
                <a:sym typeface="Georgia"/>
              </a:rPr>
              <a:t>It uses aggregation as a way of disseminating NLRI across routers. </a:t>
            </a:r>
          </a:p>
          <a:p>
            <a:pPr marL="0" lvl="0" indent="-228600">
              <a:spcBef>
                <a:spcPts val="1200"/>
              </a:spcBef>
              <a:spcAft>
                <a:spcPts val="0"/>
              </a:spcAft>
              <a:buFont typeface="Arial" panose="020B0604020202020204" pitchFamily="34" charset="0"/>
              <a:buChar char="•"/>
            </a:pPr>
            <a:r>
              <a:rPr lang="en-US" sz="3600" dirty="0">
                <a:latin typeface="Corbel Light" panose="020B0303020204020204" pitchFamily="34" charset="0"/>
                <a:sym typeface="Georgia"/>
              </a:rPr>
              <a:t>It uses path attributes for implementing routing policies .</a:t>
            </a:r>
          </a:p>
          <a:p>
            <a:pPr marL="0" lvl="0" indent="-228600">
              <a:spcBef>
                <a:spcPts val="1200"/>
              </a:spcBef>
              <a:spcAft>
                <a:spcPts val="1200"/>
              </a:spcAft>
              <a:buFont typeface="Arial" panose="020B0604020202020204" pitchFamily="34" charset="0"/>
              <a:buChar char="•"/>
            </a:pPr>
            <a:r>
              <a:rPr lang="en-US" sz="3600" dirty="0">
                <a:latin typeface="Corbel Light" panose="020B0303020204020204" pitchFamily="34" charset="0"/>
                <a:sym typeface="Georgia"/>
              </a:rPr>
              <a:t>BGP offers network stability that guarantees routers can quickly adapt to send packets through another reconnection if one internet path goes down. </a:t>
            </a:r>
          </a:p>
        </p:txBody>
      </p:sp>
    </p:spTree>
    <p:extLst>
      <p:ext uri="{BB962C8B-B14F-4D97-AF65-F5344CB8AC3E}">
        <p14:creationId xmlns:p14="http://schemas.microsoft.com/office/powerpoint/2010/main" val="68429787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888734" y="1719202"/>
            <a:ext cx="6078800" cy="2229200"/>
          </a:xfrm>
          <a:prstGeom prst="rect">
            <a:avLst/>
          </a:prstGeom>
        </p:spPr>
        <p:txBody>
          <a:bodyPr spcFirstLastPara="1" wrap="square" lIns="121900" tIns="121900" rIns="121900" bIns="121900" anchor="ctr" anchorCtr="0">
            <a:noAutofit/>
          </a:bodyPr>
          <a:lstStyle/>
          <a:p>
            <a:r>
              <a:rPr lang="en-US" sz="8800" kern="1200" dirty="0">
                <a:solidFill>
                  <a:schemeClr val="tx1"/>
                </a:solidFill>
                <a:latin typeface="HACKED" panose="02000500000000000000" pitchFamily="2" charset="0"/>
                <a:ea typeface="+mj-ea"/>
                <a:cs typeface="+mj-cs"/>
              </a:rPr>
              <a:t>Limitations</a:t>
            </a:r>
            <a:br>
              <a:rPr lang="en-US" sz="8800" kern="1200" dirty="0">
                <a:solidFill>
                  <a:schemeClr val="tx1"/>
                </a:solidFill>
                <a:latin typeface="HACKED" panose="02000500000000000000" pitchFamily="2" charset="0"/>
                <a:ea typeface="+mj-ea"/>
                <a:cs typeface="+mj-cs"/>
              </a:rPr>
            </a:br>
            <a:r>
              <a:rPr lang="en-US" sz="8800" kern="1200" dirty="0">
                <a:solidFill>
                  <a:schemeClr val="tx1"/>
                </a:solidFill>
                <a:latin typeface="HACKED" panose="02000500000000000000" pitchFamily="2" charset="0"/>
                <a:ea typeface="+mj-ea"/>
                <a:cs typeface="+mj-cs"/>
              </a:rPr>
              <a:t>of BGP</a:t>
            </a:r>
            <a:endParaRPr sz="8800" kern="1200" dirty="0">
              <a:solidFill>
                <a:schemeClr val="tx1"/>
              </a:solidFill>
              <a:latin typeface="HACKED" panose="02000500000000000000" pitchFamily="2" charset="0"/>
              <a:ea typeface="+mj-ea"/>
              <a:cs typeface="+mj-cs"/>
            </a:endParaRPr>
          </a:p>
        </p:txBody>
      </p:sp>
      <p:sp>
        <p:nvSpPr>
          <p:cNvPr id="530" name="Google Shape;530;p34"/>
          <p:cNvSpPr/>
          <p:nvPr/>
        </p:nvSpPr>
        <p:spPr>
          <a:xfrm>
            <a:off x="5662123" y="1427942"/>
            <a:ext cx="5705420" cy="4441135"/>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31" name="Google Shape;531;p34"/>
          <p:cNvGrpSpPr/>
          <p:nvPr/>
        </p:nvGrpSpPr>
        <p:grpSpPr>
          <a:xfrm>
            <a:off x="8543869" y="1663879"/>
            <a:ext cx="2032683" cy="4266568"/>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55" name="Google Shape;555;p34"/>
          <p:cNvGrpSpPr/>
          <p:nvPr/>
        </p:nvGrpSpPr>
        <p:grpSpPr>
          <a:xfrm>
            <a:off x="6306787" y="2554669"/>
            <a:ext cx="2521528" cy="3849796"/>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 name="Subtitle 3">
            <a:extLst>
              <a:ext uri="{FF2B5EF4-FFF2-40B4-BE49-F238E27FC236}">
                <a16:creationId xmlns:a16="http://schemas.microsoft.com/office/drawing/2014/main" id="{425CBD66-BB24-B362-3B99-8901AA3F28DC}"/>
              </a:ext>
            </a:extLst>
          </p:cNvPr>
          <p:cNvSpPr>
            <a:spLocks noGrp="1"/>
          </p:cNvSpPr>
          <p:nvPr>
            <p:ph type="subTitle" idx="1"/>
          </p:nvPr>
        </p:nvSpPr>
        <p:spPr>
          <a:xfrm>
            <a:off x="916070" y="4549811"/>
            <a:ext cx="4857486" cy="946500"/>
          </a:xfrm>
        </p:spPr>
        <p:txBody>
          <a:bodyPr/>
          <a:lstStyle/>
          <a:p>
            <a:r>
              <a:rPr lang="en-IN" sz="4000" dirty="0">
                <a:solidFill>
                  <a:schemeClr val="accent1">
                    <a:lumMod val="50000"/>
                  </a:schemeClr>
                </a:solidFill>
                <a:latin typeface="Corbel Light" panose="020B0303020204020204" pitchFamily="34" charset="0"/>
                <a:ea typeface="+mn-ea"/>
                <a:cs typeface="Arial"/>
                <a:sym typeface="Arial"/>
              </a:rPr>
              <a:t>19	Vaishnavi </a:t>
            </a:r>
            <a:r>
              <a:rPr lang="en-IN" sz="4000" dirty="0" err="1">
                <a:solidFill>
                  <a:schemeClr val="accent1">
                    <a:lumMod val="50000"/>
                  </a:schemeClr>
                </a:solidFill>
                <a:latin typeface="Corbel Light" panose="020B0303020204020204" pitchFamily="34" charset="0"/>
                <a:ea typeface="+mn-ea"/>
                <a:cs typeface="Arial"/>
                <a:sym typeface="Arial"/>
              </a:rPr>
              <a:t>Powar</a:t>
            </a:r>
            <a:r>
              <a:rPr lang="en-IN" sz="4000" dirty="0">
                <a:solidFill>
                  <a:schemeClr val="accent1">
                    <a:lumMod val="50000"/>
                  </a:schemeClr>
                </a:solidFill>
                <a:latin typeface="Corbel Light" panose="020B0303020204020204" pitchFamily="34" charset="0"/>
                <a:ea typeface="+mn-ea"/>
                <a:cs typeface="Arial"/>
                <a:sym typeface="Arial"/>
              </a:rPr>
              <a:t> </a:t>
            </a:r>
            <a:endParaRPr lang="en-US" sz="4000" dirty="0">
              <a:solidFill>
                <a:schemeClr val="accent1">
                  <a:lumMod val="50000"/>
                </a:schemeClr>
              </a:solidFill>
              <a:latin typeface="Corbel Light" panose="020B0303020204020204" pitchFamily="34" charset="0"/>
              <a:ea typeface="+mn-ea"/>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35" name="Rectangle 822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able network">
            <a:extLst>
              <a:ext uri="{FF2B5EF4-FFF2-40B4-BE49-F238E27FC236}">
                <a16:creationId xmlns:a16="http://schemas.microsoft.com/office/drawing/2014/main" id="{118D4FB2-4658-2C07-6E62-B2B95221371E}"/>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r="444"/>
          <a:stretch/>
        </p:blipFill>
        <p:spPr bwMode="auto">
          <a:xfrm>
            <a:off x="3" y="10"/>
            <a:ext cx="121919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8231" name="Group 823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823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a:extLst>
              <a:ext uri="{FF2B5EF4-FFF2-40B4-BE49-F238E27FC236}">
                <a16:creationId xmlns:a16="http://schemas.microsoft.com/office/drawing/2014/main" id="{57A2A750-A0A2-71B3-DEFB-DDDCB6C5DB23}"/>
              </a:ext>
            </a:extLst>
          </p:cNvPr>
          <p:cNvSpPr>
            <a:spLocks noGrp="1"/>
          </p:cNvSpPr>
          <p:nvPr>
            <p:ph type="body" idx="1"/>
          </p:nvPr>
        </p:nvSpPr>
        <p:spPr>
          <a:xfrm>
            <a:off x="1140589" y="2195697"/>
            <a:ext cx="9910821" cy="3897761"/>
          </a:xfrm>
        </p:spPr>
        <p:txBody>
          <a:bodyPr vert="horz" lIns="91440" tIns="45720" rIns="91440" bIns="45720" rtlCol="0">
            <a:normAutofit lnSpcReduction="10000"/>
          </a:bodyPr>
          <a:lstStyle/>
          <a:p>
            <a:pPr marL="0" lvl="0" indent="-228600">
              <a:spcBef>
                <a:spcPts val="0"/>
              </a:spcBef>
              <a:spcAft>
                <a:spcPts val="0"/>
              </a:spcAft>
              <a:buFont typeface="Arial" panose="020B0604020202020204" pitchFamily="34" charset="0"/>
              <a:buChar char="•"/>
            </a:pPr>
            <a:r>
              <a:rPr lang="en-US" sz="3600" dirty="0">
                <a:latin typeface="Corbel Light" panose="020B0303020204020204" pitchFamily="34" charset="0"/>
                <a:sym typeface="Georgia"/>
              </a:rPr>
              <a:t>Information exchanges don't always succeed as information can be improperly formatted or contain incorrect data. </a:t>
            </a:r>
          </a:p>
          <a:p>
            <a:pPr marL="0" lvl="0" indent="-228600">
              <a:spcBef>
                <a:spcPts val="1200"/>
              </a:spcBef>
              <a:spcAft>
                <a:spcPts val="0"/>
              </a:spcAft>
              <a:buFont typeface="Arial" panose="020B0604020202020204" pitchFamily="34" charset="0"/>
              <a:buChar char="•"/>
            </a:pPr>
            <a:r>
              <a:rPr lang="en-US" sz="3600" dirty="0">
                <a:latin typeface="Corbel Light" panose="020B0303020204020204" pitchFamily="34" charset="0"/>
                <a:sym typeface="Georgia"/>
              </a:rPr>
              <a:t>Routers can run out of memory or storage, or be too slow to respond to updates. Routers send error codes and subcodes to communicate problems including timeouts, malformed requests and processing problems.</a:t>
            </a:r>
          </a:p>
        </p:txBody>
      </p:sp>
    </p:spTree>
    <p:extLst>
      <p:ext uri="{BB962C8B-B14F-4D97-AF65-F5344CB8AC3E}">
        <p14:creationId xmlns:p14="http://schemas.microsoft.com/office/powerpoint/2010/main" val="270131489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3" name="Rectangle 9222">
            <a:extLst>
              <a:ext uri="{FF2B5EF4-FFF2-40B4-BE49-F238E27FC236}">
                <a16:creationId xmlns:a16="http://schemas.microsoft.com/office/drawing/2014/main" id="{640E93D9-F13F-4097-A159-E0A6CEBA8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E9EA564-781D-2EC2-090A-10FA991DDDE7}"/>
              </a:ext>
            </a:extLst>
          </p:cNvPr>
          <p:cNvSpPr>
            <a:spLocks noGrp="1"/>
          </p:cNvSpPr>
          <p:nvPr>
            <p:ph type="title"/>
          </p:nvPr>
        </p:nvSpPr>
        <p:spPr>
          <a:xfrm>
            <a:off x="389916" y="444464"/>
            <a:ext cx="3420305" cy="1906317"/>
          </a:xfrm>
        </p:spPr>
        <p:txBody>
          <a:bodyPr vert="horz" lIns="91440" tIns="45720" rIns="91440" bIns="45720" rtlCol="0" anchor="ctr">
            <a:normAutofit fontScale="90000"/>
          </a:bodyPr>
          <a:lstStyle/>
          <a:p>
            <a:pPr algn="ctr">
              <a:spcBef>
                <a:spcPct val="0"/>
              </a:spcBef>
            </a:pPr>
            <a:r>
              <a:rPr lang="en-US" dirty="0">
                <a:latin typeface="Beon" panose="02000603000000000000" pitchFamily="2" charset="0"/>
              </a:rPr>
              <a:t>More</a:t>
            </a:r>
            <a:br>
              <a:rPr lang="en-US" dirty="0">
                <a:latin typeface="Beon" panose="02000603000000000000" pitchFamily="2" charset="0"/>
              </a:rPr>
            </a:br>
            <a:r>
              <a:rPr lang="en-US" dirty="0">
                <a:latin typeface="Beon" panose="02000603000000000000" pitchFamily="2" charset="0"/>
              </a:rPr>
              <a:t> Limitations</a:t>
            </a:r>
          </a:p>
        </p:txBody>
      </p:sp>
      <p:pic>
        <p:nvPicPr>
          <p:cNvPr id="9218" name="Picture 2" descr="black corded electronic device">
            <a:extLst>
              <a:ext uri="{FF2B5EF4-FFF2-40B4-BE49-F238E27FC236}">
                <a16:creationId xmlns:a16="http://schemas.microsoft.com/office/drawing/2014/main" id="{145BB1A9-C1A4-264F-9B4E-0AA02EC1197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l="8934" r="25416" b="1"/>
          <a:stretch/>
        </p:blipFill>
        <p:spPr bwMode="auto">
          <a:xfrm>
            <a:off x="20" y="2768743"/>
            <a:ext cx="4278264" cy="4089258"/>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BA3D150B-ADB5-401D-8304-C7845A109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8743"/>
            <a:ext cx="4310288"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227" name="Rectangle 9226">
            <a:extLst>
              <a:ext uri="{FF2B5EF4-FFF2-40B4-BE49-F238E27FC236}">
                <a16:creationId xmlns:a16="http://schemas.microsoft.com/office/drawing/2014/main" id="{ACD3AB31-A71C-4414-BA05-CF667CBA3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590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aphicFrame>
        <p:nvGraphicFramePr>
          <p:cNvPr id="7" name="Text Placeholder 2">
            <a:extLst>
              <a:ext uri="{FF2B5EF4-FFF2-40B4-BE49-F238E27FC236}">
                <a16:creationId xmlns:a16="http://schemas.microsoft.com/office/drawing/2014/main" id="{BBC84AA2-D921-C477-F04A-E28801E8E8AD}"/>
              </a:ext>
            </a:extLst>
          </p:cNvPr>
          <p:cNvGraphicFramePr/>
          <p:nvPr>
            <p:extLst>
              <p:ext uri="{D42A27DB-BD31-4B8C-83A1-F6EECF244321}">
                <p14:modId xmlns:p14="http://schemas.microsoft.com/office/powerpoint/2010/main" val="961672089"/>
              </p:ext>
            </p:extLst>
          </p:nvPr>
        </p:nvGraphicFramePr>
        <p:xfrm>
          <a:off x="5441918" y="1040905"/>
          <a:ext cx="5586448" cy="5409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303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86" name="Rectangle 717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person writing on white paper">
            <a:extLst>
              <a:ext uri="{FF2B5EF4-FFF2-40B4-BE49-F238E27FC236}">
                <a16:creationId xmlns:a16="http://schemas.microsoft.com/office/drawing/2014/main" id="{1D4F7711-9B2B-3881-EA71-8B23C57A4056}"/>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t="154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6FDA27-E16F-716A-38BE-0A0C50ECB0BD}"/>
              </a:ext>
            </a:extLst>
          </p:cNvPr>
          <p:cNvSpPr>
            <a:spLocks noGrp="1"/>
          </p:cNvSpPr>
          <p:nvPr>
            <p:ph type="title"/>
          </p:nvPr>
        </p:nvSpPr>
        <p:spPr>
          <a:xfrm>
            <a:off x="1524000" y="1122362"/>
            <a:ext cx="9144000" cy="2900518"/>
          </a:xfrm>
        </p:spPr>
        <p:txBody>
          <a:bodyPr vert="horz" lIns="91440" tIns="45720" rIns="91440" bIns="45720" rtlCol="0" anchor="b">
            <a:noAutofit/>
          </a:bodyPr>
          <a:lstStyle/>
          <a:p>
            <a:pPr algn="ctr">
              <a:spcBef>
                <a:spcPct val="0"/>
              </a:spcBef>
            </a:pPr>
            <a:r>
              <a:rPr lang="en-US" sz="11500" kern="0" dirty="0">
                <a:solidFill>
                  <a:schemeClr val="accent4">
                    <a:lumMod val="60000"/>
                    <a:lumOff val="40000"/>
                  </a:schemeClr>
                </a:solidFill>
                <a:latin typeface="Beon" panose="02000603000000000000" pitchFamily="2" charset="0"/>
                <a:ea typeface="OmegaCentauri" panose="02000603000000000000" pitchFamily="2" charset="0"/>
                <a:cs typeface="Arial"/>
              </a:rPr>
              <a:t>Thank You !</a:t>
            </a:r>
          </a:p>
        </p:txBody>
      </p:sp>
    </p:spTree>
    <p:extLst>
      <p:ext uri="{BB962C8B-B14F-4D97-AF65-F5344CB8AC3E}">
        <p14:creationId xmlns:p14="http://schemas.microsoft.com/office/powerpoint/2010/main" val="177689605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5418-7B7E-428B-B4C6-15B83B6E5D50}"/>
              </a:ext>
            </a:extLst>
          </p:cNvPr>
          <p:cNvSpPr>
            <a:spLocks noGrp="1"/>
          </p:cNvSpPr>
          <p:nvPr>
            <p:ph type="title"/>
          </p:nvPr>
        </p:nvSpPr>
        <p:spPr/>
        <p:txBody>
          <a:bodyPr>
            <a:normAutofit fontScale="90000"/>
          </a:bodyPr>
          <a:lstStyle/>
          <a:p>
            <a:pPr algn="ctr"/>
            <a:r>
              <a:rPr lang="en-US" sz="9600" dirty="0">
                <a:solidFill>
                  <a:srgbClr val="002060"/>
                </a:solidFill>
                <a:latin typeface="HACKED" panose="02000500000000000000" pitchFamily="2" charset="0"/>
              </a:rPr>
              <a:t>Contents</a:t>
            </a:r>
            <a:endParaRPr lang="en-IN" sz="9600" dirty="0">
              <a:solidFill>
                <a:srgbClr val="002060"/>
              </a:solidFill>
              <a:latin typeface="HACKED" panose="02000500000000000000" pitchFamily="2" charset="0"/>
            </a:endParaRP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1660D62C-D099-400E-92DF-6916D8C2CEE6}"/>
                  </a:ext>
                </a:extLst>
              </p:cNvPr>
              <p:cNvGraphicFramePr>
                <a:graphicFrameLocks noChangeAspect="1"/>
              </p:cNvGraphicFramePr>
              <p:nvPr>
                <p:extLst>
                  <p:ext uri="{D42A27DB-BD31-4B8C-83A1-F6EECF244321}">
                    <p14:modId xmlns:p14="http://schemas.microsoft.com/office/powerpoint/2010/main" val="3581523900"/>
                  </p:ext>
                </p:extLst>
              </p:nvPr>
            </p:nvGraphicFramePr>
            <p:xfrm>
              <a:off x="838200" y="1825625"/>
              <a:ext cx="10515600" cy="4351338"/>
            </p:xfrm>
            <a:graphic>
              <a:graphicData uri="http://schemas.microsoft.com/office/powerpoint/2016/summaryzoom">
                <psuz:summaryZm>
                  <psuz:summaryZmObj sectionId="{C9A880CB-C16C-45B9-A53B-9A7E33E7A3C6}">
                    <psuz:zmPr id="{88840ADF-D5FC-4D94-8A52-6B17D9CCA175}"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9A2D64B4-E593-4E45-82F8-E314944BFD2E}">
                    <psuz:zmPr id="{205E3D5B-2371-4480-90DE-6968CF6A33FD}"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66559AD3-8D7A-4B07-AFC1-882E483FCBFB}">
                    <psuz:zmPr id="{04323369-0375-45F4-BF53-2A91C51B056C}"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BA2783CE-0FC4-428A-859D-466D12593F65}">
                    <psuz:zmPr id="{E91D10ED-48B4-4629-8402-602673CC7742}"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450F804C-1654-4B11-BBF0-52463AF522A6}">
                    <psuz:zmPr id="{2CB768FB-0E71-400F-AD5E-160E219787A9}"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B97917BD-A64B-4469-836B-0D0F442080E8}">
                    <psuz:zmPr id="{AA33AA8D-C8FC-4A73-87CD-2EB3F2C22F7E}"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1660D62C-D099-400E-92DF-6916D8C2CEE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6" name="Picture 6">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7" name="Picture 7">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8" name="Picture 8">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9" name="Picture 9">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10" name="Picture 10">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11" name="Picture 11">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2549301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59" name="Rectangle 20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yellow and blue data code displayed on screen">
            <a:extLst>
              <a:ext uri="{FF2B5EF4-FFF2-40B4-BE49-F238E27FC236}">
                <a16:creationId xmlns:a16="http://schemas.microsoft.com/office/drawing/2014/main" id="{6FA53D10-6FCF-0AAD-E2CD-A5B73D295E8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587" b="1314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258B92-3F8D-96F9-8A7D-D3D8B31738EE}"/>
              </a:ext>
            </a:extLst>
          </p:cNvPr>
          <p:cNvSpPr>
            <a:spLocks noGrp="1"/>
          </p:cNvSpPr>
          <p:nvPr>
            <p:ph type="title"/>
          </p:nvPr>
        </p:nvSpPr>
        <p:spPr>
          <a:xfrm>
            <a:off x="1524000" y="1122362"/>
            <a:ext cx="9144000" cy="2900518"/>
          </a:xfrm>
        </p:spPr>
        <p:txBody>
          <a:bodyPr vert="horz" lIns="91440" tIns="45720" rIns="91440" bIns="45720" rtlCol="0" anchor="b">
            <a:normAutofit fontScale="90000"/>
          </a:bodyPr>
          <a:lstStyle/>
          <a:p>
            <a:pPr algn="ctr"/>
            <a:r>
              <a:rPr lang="en-US" sz="13800" dirty="0">
                <a:solidFill>
                  <a:schemeClr val="accent2">
                    <a:lumMod val="60000"/>
                    <a:lumOff val="40000"/>
                  </a:schemeClr>
                </a:solidFill>
                <a:latin typeface="HACKED" panose="02000500000000000000" pitchFamily="2" charset="0"/>
              </a:rPr>
              <a:t>Introduction</a:t>
            </a:r>
          </a:p>
        </p:txBody>
      </p:sp>
      <p:sp>
        <p:nvSpPr>
          <p:cNvPr id="3" name="TextBox 2">
            <a:extLst>
              <a:ext uri="{FF2B5EF4-FFF2-40B4-BE49-F238E27FC236}">
                <a16:creationId xmlns:a16="http://schemas.microsoft.com/office/drawing/2014/main" id="{4E1954AA-0F98-49F8-8D30-7B78C8E43883}"/>
              </a:ext>
            </a:extLst>
          </p:cNvPr>
          <p:cNvSpPr txBox="1"/>
          <p:nvPr/>
        </p:nvSpPr>
        <p:spPr>
          <a:xfrm>
            <a:off x="3893313" y="5611504"/>
            <a:ext cx="4405373" cy="830997"/>
          </a:xfrm>
          <a:prstGeom prst="rect">
            <a:avLst/>
          </a:prstGeom>
          <a:noFill/>
        </p:spPr>
        <p:txBody>
          <a:bodyPr wrap="none" rtlCol="0">
            <a:spAutoFit/>
          </a:bodyPr>
          <a:lstStyle/>
          <a:p>
            <a:r>
              <a:rPr lang="en-IN" sz="4800" kern="0" dirty="0">
                <a:latin typeface="Corbel Light" panose="020B0303020204020204" pitchFamily="34" charset="0"/>
                <a:cs typeface="Arial"/>
                <a:sym typeface="Arial"/>
              </a:rPr>
              <a:t>18. </a:t>
            </a:r>
            <a:r>
              <a:rPr lang="en-IN" sz="4800" kern="0" dirty="0" err="1">
                <a:latin typeface="Corbel Light" panose="020B0303020204020204" pitchFamily="34" charset="0"/>
                <a:cs typeface="Arial"/>
                <a:sym typeface="Arial"/>
              </a:rPr>
              <a:t>Avipsa</a:t>
            </a:r>
            <a:r>
              <a:rPr lang="en-IN" sz="4800" kern="0" dirty="0">
                <a:latin typeface="Corbel Light" panose="020B0303020204020204" pitchFamily="34" charset="0"/>
                <a:cs typeface="Arial"/>
                <a:sym typeface="Arial"/>
              </a:rPr>
              <a:t> </a:t>
            </a:r>
            <a:r>
              <a:rPr lang="en-IN" sz="4800" kern="0" dirty="0" err="1">
                <a:latin typeface="Corbel Light" panose="020B0303020204020204" pitchFamily="34" charset="0"/>
                <a:cs typeface="Arial"/>
                <a:sym typeface="Arial"/>
              </a:rPr>
              <a:t>Ghorai</a:t>
            </a:r>
            <a:endParaRPr lang="en-IN" sz="4800" dirty="0">
              <a:latin typeface="Corbel Light" panose="020B0303020204020204" pitchFamily="34" charset="0"/>
            </a:endParaRPr>
          </a:p>
        </p:txBody>
      </p:sp>
    </p:spTree>
    <p:extLst>
      <p:ext uri="{BB962C8B-B14F-4D97-AF65-F5344CB8AC3E}">
        <p14:creationId xmlns:p14="http://schemas.microsoft.com/office/powerpoint/2010/main" val="207348838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F2CF1-2A33-B35A-27C6-489E73047766}"/>
              </a:ext>
            </a:extLst>
          </p:cNvPr>
          <p:cNvSpPr>
            <a:spLocks noGrp="1"/>
          </p:cNvSpPr>
          <p:nvPr>
            <p:ph type="title"/>
          </p:nvPr>
        </p:nvSpPr>
        <p:spPr>
          <a:xfrm>
            <a:off x="6268255" y="60325"/>
            <a:ext cx="4840010" cy="1807305"/>
          </a:xfrm>
        </p:spPr>
        <p:txBody>
          <a:bodyPr>
            <a:normAutofit/>
          </a:bodyPr>
          <a:lstStyle/>
          <a:p>
            <a:r>
              <a:rPr lang="en-US" sz="7200" dirty="0">
                <a:solidFill>
                  <a:schemeClr val="accent5">
                    <a:lumMod val="75000"/>
                  </a:schemeClr>
                </a:solidFill>
                <a:latin typeface="HACKED" panose="02000500000000000000" pitchFamily="2" charset="0"/>
              </a:rPr>
              <a:t>What is BGP?</a:t>
            </a:r>
          </a:p>
        </p:txBody>
      </p:sp>
      <p:pic>
        <p:nvPicPr>
          <p:cNvPr id="5" name="Picture 4">
            <a:extLst>
              <a:ext uri="{FF2B5EF4-FFF2-40B4-BE49-F238E27FC236}">
                <a16:creationId xmlns:a16="http://schemas.microsoft.com/office/drawing/2014/main" id="{3932CEF0-CE0F-225C-0BF2-9180C1A1D96D}"/>
              </a:ext>
            </a:extLst>
          </p:cNvPr>
          <p:cNvPicPr>
            <a:picLocks noChangeAspect="1"/>
          </p:cNvPicPr>
          <p:nvPr/>
        </p:nvPicPr>
        <p:blipFill rotWithShape="1">
          <a:blip r:embed="rId2"/>
          <a:srcRect l="13632" r="14126"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E1F8AAD-03F1-0D3D-D4AF-48D0C108E05A}"/>
              </a:ext>
            </a:extLst>
          </p:cNvPr>
          <p:cNvSpPr>
            <a:spLocks noGrp="1"/>
          </p:cNvSpPr>
          <p:nvPr>
            <p:ph idx="1"/>
          </p:nvPr>
        </p:nvSpPr>
        <p:spPr>
          <a:xfrm>
            <a:off x="5918199" y="2048933"/>
            <a:ext cx="5960533" cy="4128030"/>
          </a:xfrm>
        </p:spPr>
        <p:txBody>
          <a:bodyPr>
            <a:normAutofit lnSpcReduction="10000"/>
          </a:bodyPr>
          <a:lstStyle/>
          <a:p>
            <a:pPr marL="457200" lvl="0" indent="-314325" rtl="0">
              <a:spcBef>
                <a:spcPts val="0"/>
              </a:spcBef>
              <a:spcAft>
                <a:spcPts val="0"/>
              </a:spcAft>
              <a:buClr>
                <a:schemeClr val="dk1"/>
              </a:buClr>
              <a:buSzPts val="1350"/>
              <a:buChar char="●"/>
            </a:pPr>
            <a:r>
              <a:rPr lang="en-US" dirty="0">
                <a:highlight>
                  <a:srgbClr val="FFFFFF"/>
                </a:highlight>
                <a:latin typeface="Corbel Light" panose="020B0303020204020204" pitchFamily="34" charset="0"/>
              </a:rPr>
              <a:t>BGP stands for Border Gateway Protocol.</a:t>
            </a:r>
          </a:p>
          <a:p>
            <a:pPr marL="457200" lvl="0" indent="-314325" rtl="0">
              <a:spcBef>
                <a:spcPts val="0"/>
              </a:spcBef>
              <a:spcAft>
                <a:spcPts val="0"/>
              </a:spcAft>
              <a:buClr>
                <a:schemeClr val="dk1"/>
              </a:buClr>
              <a:buSzPts val="1350"/>
              <a:buChar char="●"/>
            </a:pPr>
            <a:r>
              <a:rPr lang="en-US" dirty="0">
                <a:solidFill>
                  <a:srgbClr val="00B050"/>
                </a:solidFill>
                <a:highlight>
                  <a:srgbClr val="FFFFFF"/>
                </a:highlight>
                <a:latin typeface="Corbel Light" panose="020B0303020204020204" pitchFamily="34" charset="0"/>
              </a:rPr>
              <a:t>Border Gateway Protocol (BGP) </a:t>
            </a:r>
            <a:r>
              <a:rPr lang="en-US" dirty="0">
                <a:highlight>
                  <a:srgbClr val="FFFFFF"/>
                </a:highlight>
                <a:latin typeface="Corbel Light" panose="020B0303020204020204" pitchFamily="34" charset="0"/>
              </a:rPr>
              <a:t>refers to a gateway protocol that enables the internet to exchange routing information between </a:t>
            </a:r>
            <a:r>
              <a:rPr lang="en-US" dirty="0">
                <a:solidFill>
                  <a:srgbClr val="00B050"/>
                </a:solidFill>
                <a:highlight>
                  <a:srgbClr val="FFFFFF"/>
                </a:highlight>
                <a:latin typeface="Corbel Light" panose="020B0303020204020204" pitchFamily="34" charset="0"/>
              </a:rPr>
              <a:t>autonomous systems (AS).</a:t>
            </a:r>
          </a:p>
          <a:p>
            <a:pPr marL="457200" lvl="0" indent="-314325" rtl="0">
              <a:spcBef>
                <a:spcPts val="0"/>
              </a:spcBef>
              <a:spcAft>
                <a:spcPts val="0"/>
              </a:spcAft>
              <a:buClr>
                <a:schemeClr val="dk1"/>
              </a:buClr>
              <a:buSzPts val="1350"/>
              <a:buChar char="●"/>
            </a:pPr>
            <a:r>
              <a:rPr lang="en-US" dirty="0">
                <a:highlight>
                  <a:srgbClr val="FFFFFF"/>
                </a:highlight>
                <a:latin typeface="Corbel Light" panose="020B0303020204020204" pitchFamily="34" charset="0"/>
              </a:rPr>
              <a:t>BGP makes peering possible without which networks could </a:t>
            </a:r>
            <a:r>
              <a:rPr lang="en-US" dirty="0">
                <a:solidFill>
                  <a:srgbClr val="00B050"/>
                </a:solidFill>
                <a:highlight>
                  <a:srgbClr val="FFFFFF"/>
                </a:highlight>
                <a:latin typeface="Corbel Light" panose="020B0303020204020204" pitchFamily="34" charset="0"/>
              </a:rPr>
              <a:t>not</a:t>
            </a:r>
            <a:r>
              <a:rPr lang="en-US" dirty="0">
                <a:highlight>
                  <a:srgbClr val="FFFFFF"/>
                </a:highlight>
                <a:latin typeface="Corbel Light" panose="020B0303020204020204" pitchFamily="34" charset="0"/>
              </a:rPr>
              <a:t> interact/communicate (send or receive information) with each other.</a:t>
            </a:r>
          </a:p>
          <a:p>
            <a:endParaRPr lang="en-US" dirty="0">
              <a:latin typeface="Corbel Light" panose="020B0303020204020204" pitchFamily="34" charset="0"/>
            </a:endParaRPr>
          </a:p>
        </p:txBody>
      </p:sp>
    </p:spTree>
    <p:extLst>
      <p:ext uri="{BB962C8B-B14F-4D97-AF65-F5344CB8AC3E}">
        <p14:creationId xmlns:p14="http://schemas.microsoft.com/office/powerpoint/2010/main" val="57869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18" name="Rectangle 123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4" name="Picture 6" descr="white and black modem router with four lights">
            <a:extLst>
              <a:ext uri="{FF2B5EF4-FFF2-40B4-BE49-F238E27FC236}">
                <a16:creationId xmlns:a16="http://schemas.microsoft.com/office/drawing/2014/main" id="{06EB83E7-A27A-CD2D-2DED-638CBB87E83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325" b="12089"/>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CDDB9-B470-BC6F-2A59-46C830231C6F}"/>
              </a:ext>
            </a:extLst>
          </p:cNvPr>
          <p:cNvSpPr>
            <a:spLocks noGrp="1"/>
          </p:cNvSpPr>
          <p:nvPr>
            <p:ph type="title"/>
          </p:nvPr>
        </p:nvSpPr>
        <p:spPr>
          <a:xfrm>
            <a:off x="838200" y="365125"/>
            <a:ext cx="10515600" cy="1325563"/>
          </a:xfrm>
        </p:spPr>
        <p:txBody>
          <a:bodyPr>
            <a:normAutofit/>
          </a:bodyPr>
          <a:lstStyle/>
          <a:p>
            <a:r>
              <a:rPr lang="en-US" sz="7200" dirty="0">
                <a:solidFill>
                  <a:schemeClr val="accent6">
                    <a:lumMod val="40000"/>
                    <a:lumOff val="60000"/>
                  </a:schemeClr>
                </a:solidFill>
                <a:latin typeface="HACKED" panose="02000500000000000000" pitchFamily="2" charset="0"/>
              </a:rPr>
              <a:t>Primary Requirements</a:t>
            </a:r>
          </a:p>
        </p:txBody>
      </p:sp>
      <p:sp>
        <p:nvSpPr>
          <p:cNvPr id="3" name="Content Placeholder 2">
            <a:extLst>
              <a:ext uri="{FF2B5EF4-FFF2-40B4-BE49-F238E27FC236}">
                <a16:creationId xmlns:a16="http://schemas.microsoft.com/office/drawing/2014/main" id="{750636CC-581B-5697-64DA-1AB5A59E7670}"/>
              </a:ext>
            </a:extLst>
          </p:cNvPr>
          <p:cNvSpPr>
            <a:spLocks noGrp="1"/>
          </p:cNvSpPr>
          <p:nvPr>
            <p:ph idx="1"/>
          </p:nvPr>
        </p:nvSpPr>
        <p:spPr>
          <a:xfrm>
            <a:off x="677334" y="1944159"/>
            <a:ext cx="10515600" cy="4351338"/>
          </a:xfrm>
        </p:spPr>
        <p:txBody>
          <a:bodyPr>
            <a:normAutofit/>
          </a:bodyPr>
          <a:lstStyle/>
          <a:p>
            <a:pPr marL="142875" indent="0">
              <a:spcBef>
                <a:spcPts val="0"/>
              </a:spcBef>
              <a:spcAft>
                <a:spcPts val="600"/>
              </a:spcAft>
              <a:buClr>
                <a:schemeClr val="dk1"/>
              </a:buClr>
              <a:buSzPts val="1350"/>
              <a:buNone/>
            </a:pPr>
            <a:r>
              <a:rPr lang="en-US" dirty="0">
                <a:latin typeface="Corbel Light" panose="020B0303020204020204" pitchFamily="34" charset="0"/>
              </a:rPr>
              <a:t>When one network router is linked to other networks, it cannot decide which network is the best network to share its data to by itself.</a:t>
            </a:r>
          </a:p>
          <a:p>
            <a:pPr marL="142875" indent="0">
              <a:spcBef>
                <a:spcPts val="0"/>
              </a:spcBef>
              <a:spcAft>
                <a:spcPts val="600"/>
              </a:spcAft>
              <a:buClr>
                <a:schemeClr val="dk1"/>
              </a:buClr>
              <a:buSzPts val="1350"/>
              <a:buNone/>
            </a:pPr>
            <a:endParaRPr lang="en-US" dirty="0">
              <a:latin typeface="Corbel Light" panose="020B0303020204020204" pitchFamily="34" charset="0"/>
            </a:endParaRPr>
          </a:p>
          <a:p>
            <a:pPr marL="142875" indent="0">
              <a:spcBef>
                <a:spcPts val="0"/>
              </a:spcBef>
              <a:spcAft>
                <a:spcPts val="600"/>
              </a:spcAft>
              <a:buClr>
                <a:schemeClr val="dk1"/>
              </a:buClr>
              <a:buSzPts val="1350"/>
              <a:buNone/>
            </a:pPr>
            <a:r>
              <a:rPr lang="en-US" dirty="0">
                <a:latin typeface="Corbel Light" panose="020B0303020204020204" pitchFamily="34" charset="0"/>
              </a:rPr>
              <a:t>Border Gateway Protocol considers all peering partners that a router has and sends traffic to the router closest to the data’s destination.</a:t>
            </a:r>
          </a:p>
          <a:p>
            <a:pPr marL="142875" indent="0">
              <a:spcBef>
                <a:spcPts val="0"/>
              </a:spcBef>
              <a:spcAft>
                <a:spcPts val="600"/>
              </a:spcAft>
              <a:buClr>
                <a:schemeClr val="dk1"/>
              </a:buClr>
              <a:buSzPts val="1350"/>
              <a:buNone/>
            </a:pPr>
            <a:endParaRPr lang="en-US" dirty="0">
              <a:latin typeface="Corbel Light" panose="020B0303020204020204" pitchFamily="34" charset="0"/>
            </a:endParaRPr>
          </a:p>
          <a:p>
            <a:pPr marL="142875" indent="0">
              <a:spcBef>
                <a:spcPts val="0"/>
              </a:spcBef>
              <a:spcAft>
                <a:spcPts val="600"/>
              </a:spcAft>
              <a:buClr>
                <a:schemeClr val="dk1"/>
              </a:buClr>
              <a:buSzPts val="1350"/>
              <a:buNone/>
            </a:pPr>
            <a:r>
              <a:rPr lang="en-US" dirty="0">
                <a:latin typeface="Corbel Light" panose="020B0303020204020204" pitchFamily="34" charset="0"/>
              </a:rPr>
              <a:t>This communication is possible because, at boot, BGP allows peers to communicate their routing information and then stores that information in a Routing Information Base (RIB). BGP can access this information and use it to choose the best peering option.</a:t>
            </a:r>
          </a:p>
        </p:txBody>
      </p:sp>
    </p:spTree>
    <p:extLst>
      <p:ext uri="{BB962C8B-B14F-4D97-AF65-F5344CB8AC3E}">
        <p14:creationId xmlns:p14="http://schemas.microsoft.com/office/powerpoint/2010/main" val="296992457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3" name="Rectangle 13318">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F81F9-33B6-CCB8-09B7-BE304869F60E}"/>
              </a:ext>
            </a:extLst>
          </p:cNvPr>
          <p:cNvSpPr>
            <a:spLocks noGrp="1"/>
          </p:cNvSpPr>
          <p:nvPr>
            <p:ph type="title"/>
          </p:nvPr>
        </p:nvSpPr>
        <p:spPr>
          <a:xfrm>
            <a:off x="838200" y="365125"/>
            <a:ext cx="10515600" cy="1325563"/>
          </a:xfrm>
        </p:spPr>
        <p:txBody>
          <a:bodyPr>
            <a:normAutofit/>
          </a:bodyPr>
          <a:lstStyle/>
          <a:p>
            <a:r>
              <a:rPr lang="en-US" sz="7200" dirty="0">
                <a:solidFill>
                  <a:schemeClr val="accent5">
                    <a:lumMod val="75000"/>
                  </a:schemeClr>
                </a:solidFill>
                <a:latin typeface="HACKED" panose="02000500000000000000" pitchFamily="2" charset="0"/>
              </a:rPr>
              <a:t>Primary Objective</a:t>
            </a:r>
          </a:p>
        </p:txBody>
      </p:sp>
      <p:sp>
        <p:nvSpPr>
          <p:cNvPr id="3" name="Content Placeholder 2">
            <a:extLst>
              <a:ext uri="{FF2B5EF4-FFF2-40B4-BE49-F238E27FC236}">
                <a16:creationId xmlns:a16="http://schemas.microsoft.com/office/drawing/2014/main" id="{878662C0-5EEB-AB7C-58AE-1777425E2443}"/>
              </a:ext>
            </a:extLst>
          </p:cNvPr>
          <p:cNvSpPr>
            <a:spLocks noGrp="1"/>
          </p:cNvSpPr>
          <p:nvPr>
            <p:ph idx="1"/>
          </p:nvPr>
        </p:nvSpPr>
        <p:spPr>
          <a:xfrm>
            <a:off x="838201" y="2013625"/>
            <a:ext cx="5000624" cy="4163337"/>
          </a:xfrm>
        </p:spPr>
        <p:txBody>
          <a:bodyPr>
            <a:normAutofit fontScale="92500"/>
          </a:bodyPr>
          <a:lstStyle/>
          <a:p>
            <a:pPr marL="457200" lvl="0" indent="-314325" rtl="0">
              <a:spcBef>
                <a:spcPts val="0"/>
              </a:spcBef>
              <a:spcAft>
                <a:spcPts val="600"/>
              </a:spcAft>
              <a:buClr>
                <a:schemeClr val="dk1"/>
              </a:buClr>
              <a:buSzPts val="1350"/>
              <a:buChar char="●"/>
            </a:pPr>
            <a:r>
              <a:rPr lang="en-US" dirty="0">
                <a:highlight>
                  <a:srgbClr val="FFFFFF"/>
                </a:highlight>
                <a:latin typeface="Corbel Light" panose="020B0303020204020204" pitchFamily="34" charset="0"/>
              </a:rPr>
              <a:t>The main goal of BGP is to find any path to the destination that is loop-free.</a:t>
            </a:r>
          </a:p>
          <a:p>
            <a:pPr marL="457200" lvl="0" indent="-314325" rtl="0">
              <a:spcBef>
                <a:spcPts val="0"/>
              </a:spcBef>
              <a:spcAft>
                <a:spcPts val="600"/>
              </a:spcAft>
              <a:buClr>
                <a:schemeClr val="dk1"/>
              </a:buClr>
              <a:buSzPts val="1350"/>
              <a:buChar char="●"/>
            </a:pPr>
            <a:r>
              <a:rPr lang="en-US" dirty="0">
                <a:highlight>
                  <a:srgbClr val="FFFFFF"/>
                </a:highlight>
                <a:latin typeface="Corbel Light" panose="020B0303020204020204" pitchFamily="34" charset="0"/>
              </a:rPr>
              <a:t>The routers that connect other ASs are called border gateways. The task of the border gateways is to forward packets between ASs. Each AS has at least one BGP speaker. BGP speakers exchange reachability information among ASs.</a:t>
            </a:r>
          </a:p>
        </p:txBody>
      </p:sp>
      <p:pic>
        <p:nvPicPr>
          <p:cNvPr id="13314" name="Picture 2" descr="photo of outer space">
            <a:extLst>
              <a:ext uri="{FF2B5EF4-FFF2-40B4-BE49-F238E27FC236}">
                <a16:creationId xmlns:a16="http://schemas.microsoft.com/office/drawing/2014/main" id="{005185BA-03AD-5D87-E526-AD2C2AE7F0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0" r="13047" b="2"/>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254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42039E-0B25-EFB4-D2D4-2CCDDF054DB7}"/>
              </a:ext>
            </a:extLst>
          </p:cNvPr>
          <p:cNvSpPr>
            <a:spLocks noGrp="1"/>
          </p:cNvSpPr>
          <p:nvPr>
            <p:ph type="title"/>
          </p:nvPr>
        </p:nvSpPr>
        <p:spPr>
          <a:xfrm>
            <a:off x="425824" y="365496"/>
            <a:ext cx="9392421" cy="1330841"/>
          </a:xfrm>
        </p:spPr>
        <p:txBody>
          <a:bodyPr>
            <a:normAutofit/>
          </a:bodyPr>
          <a:lstStyle/>
          <a:p>
            <a:r>
              <a:rPr lang="en-US" sz="7200" dirty="0">
                <a:solidFill>
                  <a:schemeClr val="accent5">
                    <a:lumMod val="75000"/>
                  </a:schemeClr>
                </a:solidFill>
                <a:latin typeface="HACKED" panose="02000500000000000000" pitchFamily="2" charset="0"/>
              </a:rPr>
              <a:t>Why do we need it? </a:t>
            </a:r>
          </a:p>
        </p:txBody>
      </p:sp>
      <p:sp>
        <p:nvSpPr>
          <p:cNvPr id="3" name="Content Placeholder 2">
            <a:extLst>
              <a:ext uri="{FF2B5EF4-FFF2-40B4-BE49-F238E27FC236}">
                <a16:creationId xmlns:a16="http://schemas.microsoft.com/office/drawing/2014/main" id="{BC67134D-B1D9-C5BE-8404-CD8D82EE064A}"/>
              </a:ext>
            </a:extLst>
          </p:cNvPr>
          <p:cNvSpPr>
            <a:spLocks noGrp="1"/>
          </p:cNvSpPr>
          <p:nvPr>
            <p:ph idx="1"/>
          </p:nvPr>
        </p:nvSpPr>
        <p:spPr>
          <a:xfrm>
            <a:off x="321733" y="2159000"/>
            <a:ext cx="6612467" cy="4521200"/>
          </a:xfrm>
        </p:spPr>
        <p:txBody>
          <a:bodyPr>
            <a:normAutofit lnSpcReduction="10000"/>
          </a:bodyPr>
          <a:lstStyle/>
          <a:p>
            <a:pPr marL="457200" indent="-314325">
              <a:spcBef>
                <a:spcPts val="0"/>
              </a:spcBef>
              <a:spcAft>
                <a:spcPts val="600"/>
              </a:spcAft>
              <a:buClr>
                <a:schemeClr val="dk1"/>
              </a:buClr>
              <a:buSzPts val="1350"/>
              <a:buFont typeface="Arial" panose="020B0604020202020204" pitchFamily="34" charset="0"/>
              <a:buChar char="●"/>
            </a:pPr>
            <a:r>
              <a:rPr lang="en-US" sz="2600" dirty="0">
                <a:highlight>
                  <a:srgbClr val="FFFFFF"/>
                </a:highlight>
                <a:latin typeface="Corbel Light" panose="020B0303020204020204" pitchFamily="34" charset="0"/>
              </a:rPr>
              <a:t>When one network router is linked to other networks, it cannot decide which network is the best network to share its data to by itself.</a:t>
            </a:r>
          </a:p>
          <a:p>
            <a:pPr marL="457200" indent="-314325">
              <a:spcBef>
                <a:spcPts val="0"/>
              </a:spcBef>
              <a:spcAft>
                <a:spcPts val="600"/>
              </a:spcAft>
              <a:buClr>
                <a:schemeClr val="dk1"/>
              </a:buClr>
              <a:buSzPts val="1350"/>
              <a:buFont typeface="Arial" panose="020B0604020202020204" pitchFamily="34" charset="0"/>
              <a:buChar char="●"/>
            </a:pPr>
            <a:r>
              <a:rPr lang="en-US" sz="2600" dirty="0">
                <a:highlight>
                  <a:srgbClr val="FFFFFF"/>
                </a:highlight>
                <a:latin typeface="Corbel Light" panose="020B0303020204020204" pitchFamily="34" charset="0"/>
              </a:rPr>
              <a:t>Border Gateway Protocol considers all peering partners that a router has and sends traffic to the router closest to the data’s destination.</a:t>
            </a:r>
          </a:p>
          <a:p>
            <a:pPr marL="457200" indent="-314325">
              <a:spcBef>
                <a:spcPts val="0"/>
              </a:spcBef>
              <a:spcAft>
                <a:spcPts val="600"/>
              </a:spcAft>
              <a:buClr>
                <a:schemeClr val="dk1"/>
              </a:buClr>
              <a:buSzPts val="1350"/>
              <a:buFont typeface="Arial" panose="020B0604020202020204" pitchFamily="34" charset="0"/>
              <a:buChar char="●"/>
            </a:pPr>
            <a:r>
              <a:rPr lang="en-US" sz="2600" dirty="0">
                <a:highlight>
                  <a:srgbClr val="FFFFFF"/>
                </a:highlight>
                <a:latin typeface="Corbel Light" panose="020B0303020204020204" pitchFamily="34" charset="0"/>
              </a:rPr>
              <a:t>This communication is possible because, at boot, BGP allows peers to communicate their routing information and then stores that information in a Routing Information Base (RIB). BGP can access this information and use it to choose the best peering option.</a:t>
            </a:r>
          </a:p>
        </p:txBody>
      </p:sp>
      <p:pic>
        <p:nvPicPr>
          <p:cNvPr id="5122" name="Picture 2" descr="Wireless Router - Vector Animate | Video | RakkyStock">
            <a:extLst>
              <a:ext uri="{FF2B5EF4-FFF2-40B4-BE49-F238E27FC236}">
                <a16:creationId xmlns:a16="http://schemas.microsoft.com/office/drawing/2014/main" id="{92BCBDF4-E66E-74C0-919C-6E3F156A97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2034" y="2671433"/>
            <a:ext cx="4788505" cy="2681562"/>
          </a:xfrm>
          <a:prstGeom prst="rect">
            <a:avLst/>
          </a:prstGeom>
          <a:noFill/>
          <a:extLst>
            <a:ext uri="{909E8E84-426E-40DD-AFC4-6F175D3DCCD1}">
              <a14:hiddenFill xmlns:a14="http://schemas.microsoft.com/office/drawing/2010/main">
                <a:solidFill>
                  <a:srgbClr val="FFFFFF"/>
                </a:solidFill>
              </a14:hiddenFill>
            </a:ext>
          </a:extLst>
        </p:spPr>
      </p:pic>
      <p:sp>
        <p:nvSpPr>
          <p:cNvPr id="5139" name="Freeform: Shape 513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77207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lack network switch with cables">
            <a:extLst>
              <a:ext uri="{FF2B5EF4-FFF2-40B4-BE49-F238E27FC236}">
                <a16:creationId xmlns:a16="http://schemas.microsoft.com/office/drawing/2014/main" id="{3AB6C43E-9472-F3AB-F32D-3ACAF6626CAF}"/>
              </a:ext>
            </a:extLst>
          </p:cNvPr>
          <p:cNvPicPr>
            <a:picLocks noGrp="1" noChangeAspect="1" noChangeArrowheads="1"/>
          </p:cNvPicPr>
          <p:nvPr>
            <p:ph idx="1"/>
          </p:nvPr>
        </p:nvPicPr>
        <p:blipFill rotWithShape="1">
          <a:blip r:embed="rId2">
            <a:alphaModFix amt="50000"/>
            <a:extLst>
              <a:ext uri="{28A0092B-C50C-407E-A947-70E740481C1C}">
                <a14:useLocalDpi xmlns:a14="http://schemas.microsoft.com/office/drawing/2010/main" val="0"/>
              </a:ext>
            </a:extLst>
          </a:blip>
          <a:srcRect t="5527" r="-1" b="986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7AA54C-F2C0-F7D5-270D-3D3EA2EC93A9}"/>
              </a:ext>
            </a:extLst>
          </p:cNvPr>
          <p:cNvSpPr>
            <a:spLocks noGrp="1"/>
          </p:cNvSpPr>
          <p:nvPr>
            <p:ph type="title"/>
          </p:nvPr>
        </p:nvSpPr>
        <p:spPr>
          <a:xfrm>
            <a:off x="419100" y="702556"/>
            <a:ext cx="11353800" cy="3666067"/>
          </a:xfrm>
        </p:spPr>
        <p:txBody>
          <a:bodyPr vert="horz" lIns="91440" tIns="45720" rIns="91440" bIns="45720" rtlCol="0" anchor="b">
            <a:noAutofit/>
          </a:bodyPr>
          <a:lstStyle/>
          <a:p>
            <a:pPr algn="ctr"/>
            <a:r>
              <a:rPr lang="en-US" sz="9600" dirty="0">
                <a:solidFill>
                  <a:schemeClr val="accent6"/>
                </a:solidFill>
                <a:latin typeface="HACKED" panose="02000500000000000000" pitchFamily="2" charset="0"/>
              </a:rPr>
              <a:t>Origin of the Border Gateway Protocol</a:t>
            </a:r>
          </a:p>
        </p:txBody>
      </p:sp>
      <p:sp>
        <p:nvSpPr>
          <p:cNvPr id="615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D3CA52-7139-47C1-841B-6715E8442D15}"/>
              </a:ext>
            </a:extLst>
          </p:cNvPr>
          <p:cNvSpPr txBox="1"/>
          <p:nvPr/>
        </p:nvSpPr>
        <p:spPr>
          <a:xfrm>
            <a:off x="3080670" y="5739945"/>
            <a:ext cx="6027612" cy="830997"/>
          </a:xfrm>
          <a:prstGeom prst="rect">
            <a:avLst/>
          </a:prstGeom>
          <a:noFill/>
        </p:spPr>
        <p:txBody>
          <a:bodyPr wrap="none" rtlCol="0">
            <a:spAutoFit/>
          </a:bodyPr>
          <a:lstStyle/>
          <a:p>
            <a:r>
              <a:rPr lang="en-IN" sz="4800" kern="0" dirty="0">
                <a:solidFill>
                  <a:srgbClr val="FFFFFF"/>
                </a:solidFill>
                <a:latin typeface="Corbel Light" panose="020B0303020204020204" pitchFamily="34" charset="0"/>
                <a:cs typeface="Arial"/>
                <a:sym typeface="Arial"/>
              </a:rPr>
              <a:t>17. </a:t>
            </a:r>
            <a:r>
              <a:rPr lang="en-IN" sz="4800" kern="0" dirty="0" err="1">
                <a:solidFill>
                  <a:srgbClr val="FFFFFF"/>
                </a:solidFill>
                <a:latin typeface="Corbel Light" panose="020B0303020204020204" pitchFamily="34" charset="0"/>
                <a:cs typeface="Arial"/>
                <a:sym typeface="Arial"/>
              </a:rPr>
              <a:t>Pratyush</a:t>
            </a:r>
            <a:r>
              <a:rPr lang="en-IN" sz="4800" kern="0" dirty="0">
                <a:solidFill>
                  <a:srgbClr val="FFFFFF"/>
                </a:solidFill>
                <a:latin typeface="Corbel Light" panose="020B0303020204020204" pitchFamily="34" charset="0"/>
                <a:cs typeface="Arial"/>
                <a:sym typeface="Arial"/>
              </a:rPr>
              <a:t> Chowdhury</a:t>
            </a:r>
            <a:endParaRPr lang="en-IN" sz="4800" dirty="0">
              <a:latin typeface="Corbel Light" panose="020B0303020204020204" pitchFamily="34" charset="0"/>
            </a:endParaRPr>
          </a:p>
        </p:txBody>
      </p:sp>
    </p:spTree>
    <p:extLst>
      <p:ext uri="{BB962C8B-B14F-4D97-AF65-F5344CB8AC3E}">
        <p14:creationId xmlns:p14="http://schemas.microsoft.com/office/powerpoint/2010/main" val="414112944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1022</Words>
  <Application>Microsoft Office PowerPoint</Application>
  <PresentationFormat>Widescreen</PresentationFormat>
  <Paragraphs>80</Paragraphs>
  <Slides>27</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27</vt:i4>
      </vt:variant>
    </vt:vector>
  </HeadingPairs>
  <TitlesOfParts>
    <vt:vector size="45" baseType="lpstr">
      <vt:lpstr>Andromedaeclipsis</vt:lpstr>
      <vt:lpstr>Arial</vt:lpstr>
      <vt:lpstr>Axeon</vt:lpstr>
      <vt:lpstr>Beon</vt:lpstr>
      <vt:lpstr>Calibri</vt:lpstr>
      <vt:lpstr>Calibri Light</vt:lpstr>
      <vt:lpstr>Circuitboard</vt:lpstr>
      <vt:lpstr>Corbel Light</vt:lpstr>
      <vt:lpstr>DM Sans</vt:lpstr>
      <vt:lpstr>Georgia</vt:lpstr>
      <vt:lpstr>HACKED</vt:lpstr>
      <vt:lpstr>Montserrat</vt:lpstr>
      <vt:lpstr>Montserrat ExtraBold</vt:lpstr>
      <vt:lpstr>Montserrat Medium</vt:lpstr>
      <vt:lpstr>Viga</vt:lpstr>
      <vt:lpstr>Office Theme</vt:lpstr>
      <vt:lpstr>Cyber Security Business Plan</vt:lpstr>
      <vt:lpstr>Futuristic Background by Slidesgo</vt:lpstr>
      <vt:lpstr>Border Gateway Protocol</vt:lpstr>
      <vt:lpstr>Group Members</vt:lpstr>
      <vt:lpstr>Contents</vt:lpstr>
      <vt:lpstr>Introduction</vt:lpstr>
      <vt:lpstr>What is BGP?</vt:lpstr>
      <vt:lpstr>Primary Requirements</vt:lpstr>
      <vt:lpstr>Primary Objective</vt:lpstr>
      <vt:lpstr>Why do we need it? </vt:lpstr>
      <vt:lpstr>Origin of the Border Gateway Protocol</vt:lpstr>
      <vt:lpstr>When?</vt:lpstr>
      <vt:lpstr>First Networks and Protocols</vt:lpstr>
      <vt:lpstr>Need to Improve Protocols</vt:lpstr>
      <vt:lpstr>History from RIP</vt:lpstr>
      <vt:lpstr>Versions of BGP Till now</vt:lpstr>
      <vt:lpstr>Working</vt:lpstr>
      <vt:lpstr>Simple lan</vt:lpstr>
      <vt:lpstr>PowerPoint Presentation</vt:lpstr>
      <vt:lpstr>PowerPoint Presentation</vt:lpstr>
      <vt:lpstr>PowerPoint Presentation</vt:lpstr>
      <vt:lpstr>PowerPoint Presentation</vt:lpstr>
      <vt:lpstr>Advantages of BGP</vt:lpstr>
      <vt:lpstr>PowerPoint Presentation</vt:lpstr>
      <vt:lpstr>More Advantages</vt:lpstr>
      <vt:lpstr>Limitations of BGP</vt:lpstr>
      <vt:lpstr>PowerPoint Presentation</vt:lpstr>
      <vt:lpstr>More  Limitations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Border Gateway Protocol</dc:title>
  <dc:creator>Prashant Thadesar</dc:creator>
  <cp:lastModifiedBy>Krishnaraj Thadesar</cp:lastModifiedBy>
  <cp:revision>8</cp:revision>
  <dcterms:created xsi:type="dcterms:W3CDTF">2022-11-14T20:35:53Z</dcterms:created>
  <dcterms:modified xsi:type="dcterms:W3CDTF">2022-11-14T21:54:33Z</dcterms:modified>
</cp:coreProperties>
</file>